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3" Type="http://schemas.openxmlformats.org/officeDocument/2006/relationships/slide" Target="slides/slide2.xml"/><Relationship Id="rId26" Type="http://schemas.openxmlformats.org/officeDocument/2006/relationships/viewProps" Target="viewProps.xml"/><Relationship Id="rId25" Type="http://schemas.openxmlformats.org/officeDocument/2006/relationships/tableStyles" Target="tableStyles.xml"/><Relationship Id="rId24" Type="http://schemas.openxmlformats.org/officeDocument/2006/relationships/presProps" Target="presProps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6.jpeg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1904"/>
          </a:xfrm>
          <a:prstGeom prst="rect">
            <a:avLst/>
          </a:prstGeom>
        </p:spPr>
      </p:pic>
      <p:sp>
        <p:nvSpPr>
          <p:cNvPr id="2" name="textbox 2"/>
          <p:cNvSpPr/>
          <p:nvPr/>
        </p:nvSpPr>
        <p:spPr>
          <a:xfrm>
            <a:off x="4271273" y="3476408"/>
            <a:ext cx="5353050" cy="1933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417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9000"/>
              </a:lnSpc>
              <a:tabLst/>
            </a:pPr>
            <a:r>
              <a:rPr sz="20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——</a:t>
            </a:r>
            <a:r>
              <a:rPr sz="2000" b="1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智能精准实现锂电池回收</a:t>
            </a:r>
            <a:endParaRPr lang="Microsoft YaHei" altLang="Microsoft YaHei" sz="2000" dirty="0"/>
          </a:p>
          <a:p>
            <a:pPr marL="650875" algn="l" rtl="0" eaLnBrk="0">
              <a:lnSpc>
                <a:spcPts val="3898"/>
              </a:lnSpc>
              <a:tabLst/>
            </a:pPr>
            <a:r>
              <a:rPr sz="2000" b="1" kern="0" spc="-20" dirty="0">
                <a:solidFill>
                  <a:srgbClr val="F2F2F2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赛道：高教主赛道</a:t>
            </a:r>
            <a:endParaRPr lang="SimSun" altLang="SimSun" sz="2000" dirty="0"/>
          </a:p>
          <a:p>
            <a:pPr algn="l" rtl="0" eaLnBrk="0">
              <a:lnSpc>
                <a:spcPct val="138000"/>
              </a:lnSpc>
              <a:tabLst/>
            </a:pPr>
            <a:endParaRPr lang="Arial" altLang="Arial" sz="1000" dirty="0"/>
          </a:p>
          <a:p>
            <a:pPr marL="849630" algn="l" rtl="0" eaLnBrk="0">
              <a:lnSpc>
                <a:spcPct val="95000"/>
              </a:lnSpc>
              <a:spcBef>
                <a:spcPts val="603"/>
              </a:spcBef>
              <a:tabLst/>
            </a:pPr>
            <a:r>
              <a:rPr sz="2000" b="1" kern="0" spc="-30" dirty="0">
                <a:solidFill>
                  <a:srgbClr val="F2F2F2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组别：创意组</a:t>
            </a:r>
            <a:endParaRPr lang="SimSun" altLang="SimSun" sz="2000" dirty="0"/>
          </a:p>
          <a:p>
            <a:pPr algn="l" rtl="0" eaLnBrk="0">
              <a:lnSpc>
                <a:spcPct val="15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500" dirty="0"/>
          </a:p>
          <a:p>
            <a:pPr marL="12700" algn="l" rtl="0" eaLnBrk="0">
              <a:lnSpc>
                <a:spcPct val="95000"/>
              </a:lnSpc>
              <a:spcBef>
                <a:spcPts val="6"/>
              </a:spcBef>
              <a:tabLst/>
            </a:pPr>
            <a:r>
              <a:rPr sz="2000" b="1" kern="0" spc="-30" dirty="0">
                <a:solidFill>
                  <a:srgbClr val="F2F2F2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项目负责人：祖丽米热</a:t>
            </a:r>
            <a:r>
              <a:rPr sz="2000" kern="0" spc="-800" dirty="0">
                <a:solidFill>
                  <a:srgbClr val="F2F2F2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b="1" kern="0" spc="-3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·</a:t>
            </a:r>
            <a:r>
              <a:rPr sz="2000" b="1" kern="0" spc="-46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30" dirty="0">
                <a:solidFill>
                  <a:srgbClr val="F2F2F2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艾尼</a:t>
            </a:r>
            <a:r>
              <a:rPr sz="2000" b="1" kern="0" spc="-40" dirty="0">
                <a:solidFill>
                  <a:srgbClr val="F2F2F2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瓦尔</a:t>
            </a:r>
            <a:endParaRPr lang="SimSun" altLang="SimSun" sz="2000" dirty="0"/>
          </a:p>
        </p:txBody>
      </p:sp>
      <p:sp>
        <p:nvSpPr>
          <p:cNvPr id="3" name="textbox 3"/>
          <p:cNvSpPr/>
          <p:nvPr/>
        </p:nvSpPr>
        <p:spPr>
          <a:xfrm>
            <a:off x="4454245" y="2094738"/>
            <a:ext cx="2893695" cy="917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228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0000"/>
              </a:lnSpc>
              <a:tabLst/>
            </a:pPr>
            <a:r>
              <a:rPr sz="6500" b="1" kern="0" spc="10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智锂</a:t>
            </a:r>
            <a:r>
              <a:rPr sz="6500" b="1" kern="0" spc="10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云</a:t>
            </a:r>
            <a:endParaRPr lang="Microsoft YaHei" altLang="Microsoft YaHei" sz="6500" dirty="0"/>
          </a:p>
        </p:txBody>
      </p:sp>
      <p:sp>
        <p:nvSpPr>
          <p:cNvPr id="4" name="path"/>
          <p:cNvSpPr/>
          <p:nvPr/>
        </p:nvSpPr>
        <p:spPr>
          <a:xfrm>
            <a:off x="267817" y="150253"/>
            <a:ext cx="1222248" cy="1070038"/>
          </a:xfrm>
          <a:custGeom>
            <a:avLst/>
            <a:gdLst/>
            <a:ahLst/>
            <a:cxnLst/>
            <a:rect l="0" t="0" r="0" b="0"/>
            <a:pathLst>
              <a:path w="1924" h="1685">
                <a:moveTo>
                  <a:pt x="964" y="1464"/>
                </a:moveTo>
                <a:cubicBezTo>
                  <a:pt x="1025" y="1464"/>
                  <a:pt x="1086" y="1458"/>
                  <a:pt x="1146" y="1447"/>
                </a:cubicBezTo>
                <a:lnTo>
                  <a:pt x="1091" y="1685"/>
                </a:lnTo>
                <a:lnTo>
                  <a:pt x="1352" y="1685"/>
                </a:lnTo>
                <a:lnTo>
                  <a:pt x="1352" y="1487"/>
                </a:lnTo>
                <a:lnTo>
                  <a:pt x="1761" y="1340"/>
                </a:lnTo>
                <a:lnTo>
                  <a:pt x="1924" y="980"/>
                </a:lnTo>
                <a:lnTo>
                  <a:pt x="1904" y="948"/>
                </a:lnTo>
                <a:lnTo>
                  <a:pt x="1847" y="961"/>
                </a:lnTo>
                <a:lnTo>
                  <a:pt x="1639" y="1190"/>
                </a:lnTo>
                <a:lnTo>
                  <a:pt x="1703" y="1266"/>
                </a:lnTo>
                <a:lnTo>
                  <a:pt x="1450" y="1377"/>
                </a:lnTo>
                <a:lnTo>
                  <a:pt x="1638" y="1264"/>
                </a:lnTo>
                <a:lnTo>
                  <a:pt x="1613" y="1206"/>
                </a:lnTo>
                <a:lnTo>
                  <a:pt x="1584" y="1213"/>
                </a:lnTo>
                <a:cubicBezTo>
                  <a:pt x="1735" y="1037"/>
                  <a:pt x="1731" y="812"/>
                  <a:pt x="1574" y="638"/>
                </a:cubicBezTo>
                <a:lnTo>
                  <a:pt x="1571" y="638"/>
                </a:lnTo>
                <a:cubicBezTo>
                  <a:pt x="1566" y="632"/>
                  <a:pt x="1560" y="625"/>
                  <a:pt x="1554" y="618"/>
                </a:cubicBezTo>
                <a:cubicBezTo>
                  <a:pt x="1550" y="614"/>
                  <a:pt x="1546" y="610"/>
                  <a:pt x="1542" y="606"/>
                </a:cubicBezTo>
                <a:lnTo>
                  <a:pt x="1543" y="606"/>
                </a:lnTo>
                <a:lnTo>
                  <a:pt x="1538" y="602"/>
                </a:lnTo>
                <a:lnTo>
                  <a:pt x="1537" y="602"/>
                </a:lnTo>
                <a:cubicBezTo>
                  <a:pt x="1518" y="584"/>
                  <a:pt x="1497" y="567"/>
                  <a:pt x="1475" y="552"/>
                </a:cubicBezTo>
                <a:lnTo>
                  <a:pt x="1476" y="551"/>
                </a:lnTo>
                <a:lnTo>
                  <a:pt x="1470" y="547"/>
                </a:lnTo>
                <a:lnTo>
                  <a:pt x="1469" y="547"/>
                </a:lnTo>
                <a:cubicBezTo>
                  <a:pt x="1455" y="537"/>
                  <a:pt x="1440" y="528"/>
                  <a:pt x="1425" y="519"/>
                </a:cubicBezTo>
                <a:cubicBezTo>
                  <a:pt x="1332" y="468"/>
                  <a:pt x="1225" y="432"/>
                  <a:pt x="1111" y="415"/>
                </a:cubicBezTo>
                <a:cubicBezTo>
                  <a:pt x="1056" y="399"/>
                  <a:pt x="1003" y="364"/>
                  <a:pt x="975" y="344"/>
                </a:cubicBezTo>
                <a:cubicBezTo>
                  <a:pt x="982" y="320"/>
                  <a:pt x="994" y="296"/>
                  <a:pt x="1010" y="274"/>
                </a:cubicBezTo>
                <a:cubicBezTo>
                  <a:pt x="1043" y="228"/>
                  <a:pt x="1097" y="192"/>
                  <a:pt x="1163" y="173"/>
                </a:cubicBezTo>
                <a:cubicBezTo>
                  <a:pt x="1113" y="205"/>
                  <a:pt x="1070" y="242"/>
                  <a:pt x="1035" y="282"/>
                </a:cubicBezTo>
                <a:cubicBezTo>
                  <a:pt x="1022" y="297"/>
                  <a:pt x="1018" y="304"/>
                  <a:pt x="1047" y="309"/>
                </a:cubicBezTo>
                <a:cubicBezTo>
                  <a:pt x="1233" y="340"/>
                  <a:pt x="1393" y="257"/>
                  <a:pt x="1401" y="142"/>
                </a:cubicBezTo>
                <a:cubicBezTo>
                  <a:pt x="1405" y="95"/>
                  <a:pt x="1410" y="47"/>
                  <a:pt x="1483" y="17"/>
                </a:cubicBezTo>
                <a:cubicBezTo>
                  <a:pt x="1348" y="10"/>
                  <a:pt x="1237" y="34"/>
                  <a:pt x="1137" y="88"/>
                </a:cubicBezTo>
                <a:cubicBezTo>
                  <a:pt x="1037" y="143"/>
                  <a:pt x="984" y="216"/>
                  <a:pt x="949" y="306"/>
                </a:cubicBezTo>
                <a:cubicBezTo>
                  <a:pt x="930" y="273"/>
                  <a:pt x="929" y="245"/>
                  <a:pt x="905" y="222"/>
                </a:cubicBezTo>
                <a:cubicBezTo>
                  <a:pt x="887" y="187"/>
                  <a:pt x="864" y="154"/>
                  <a:pt x="819" y="133"/>
                </a:cubicBezTo>
                <a:cubicBezTo>
                  <a:pt x="820" y="128"/>
                  <a:pt x="816" y="123"/>
                  <a:pt x="809" y="122"/>
                </a:cubicBezTo>
                <a:cubicBezTo>
                  <a:pt x="796" y="109"/>
                  <a:pt x="778" y="99"/>
                  <a:pt x="758" y="91"/>
                </a:cubicBezTo>
                <a:cubicBezTo>
                  <a:pt x="686" y="38"/>
                  <a:pt x="481" y="0"/>
                  <a:pt x="393" y="34"/>
                </a:cubicBezTo>
                <a:cubicBezTo>
                  <a:pt x="446" y="62"/>
                  <a:pt x="457" y="105"/>
                  <a:pt x="469" y="148"/>
                </a:cubicBezTo>
                <a:cubicBezTo>
                  <a:pt x="486" y="210"/>
                  <a:pt x="537" y="252"/>
                  <a:pt x="618" y="280"/>
                </a:cubicBezTo>
                <a:cubicBezTo>
                  <a:pt x="693" y="305"/>
                  <a:pt x="768" y="294"/>
                  <a:pt x="843" y="288"/>
                </a:cubicBezTo>
                <a:cubicBezTo>
                  <a:pt x="862" y="287"/>
                  <a:pt x="874" y="276"/>
                  <a:pt x="856" y="259"/>
                </a:cubicBezTo>
                <a:cubicBezTo>
                  <a:pt x="819" y="225"/>
                  <a:pt x="777" y="194"/>
                  <a:pt x="732" y="166"/>
                </a:cubicBezTo>
                <a:cubicBezTo>
                  <a:pt x="803" y="180"/>
                  <a:pt x="848" y="217"/>
                  <a:pt x="889" y="258"/>
                </a:cubicBezTo>
                <a:cubicBezTo>
                  <a:pt x="907" y="287"/>
                  <a:pt x="922" y="317"/>
                  <a:pt x="935" y="348"/>
                </a:cubicBezTo>
                <a:cubicBezTo>
                  <a:pt x="887" y="383"/>
                  <a:pt x="759" y="424"/>
                  <a:pt x="759" y="424"/>
                </a:cubicBezTo>
                <a:cubicBezTo>
                  <a:pt x="695" y="436"/>
                  <a:pt x="634" y="455"/>
                  <a:pt x="577" y="481"/>
                </a:cubicBezTo>
                <a:lnTo>
                  <a:pt x="577" y="481"/>
                </a:lnTo>
                <a:cubicBezTo>
                  <a:pt x="561" y="489"/>
                  <a:pt x="546" y="496"/>
                  <a:pt x="531" y="504"/>
                </a:cubicBezTo>
                <a:cubicBezTo>
                  <a:pt x="525" y="508"/>
                  <a:pt x="519" y="511"/>
                  <a:pt x="513" y="515"/>
                </a:cubicBezTo>
                <a:lnTo>
                  <a:pt x="513" y="514"/>
                </a:lnTo>
                <a:cubicBezTo>
                  <a:pt x="219" y="683"/>
                  <a:pt x="147" y="985"/>
                  <a:pt x="346" y="1215"/>
                </a:cubicBezTo>
                <a:lnTo>
                  <a:pt x="310" y="1206"/>
                </a:lnTo>
                <a:lnTo>
                  <a:pt x="285" y="1264"/>
                </a:lnTo>
                <a:lnTo>
                  <a:pt x="473" y="1377"/>
                </a:lnTo>
                <a:lnTo>
                  <a:pt x="220" y="1266"/>
                </a:lnTo>
                <a:lnTo>
                  <a:pt x="285" y="1190"/>
                </a:lnTo>
                <a:lnTo>
                  <a:pt x="77" y="961"/>
                </a:lnTo>
                <a:lnTo>
                  <a:pt x="20" y="948"/>
                </a:lnTo>
                <a:lnTo>
                  <a:pt x="0" y="979"/>
                </a:lnTo>
                <a:lnTo>
                  <a:pt x="163" y="1340"/>
                </a:lnTo>
                <a:lnTo>
                  <a:pt x="572" y="1487"/>
                </a:lnTo>
                <a:lnTo>
                  <a:pt x="572" y="1684"/>
                </a:lnTo>
                <a:lnTo>
                  <a:pt x="833" y="1684"/>
                </a:lnTo>
                <a:lnTo>
                  <a:pt x="777" y="1446"/>
                </a:lnTo>
                <a:cubicBezTo>
                  <a:pt x="838" y="1457"/>
                  <a:pt x="901" y="1464"/>
                  <a:pt x="964" y="1464"/>
                </a:cubicBezTo>
                <a:moveTo>
                  <a:pt x="964" y="1436"/>
                </a:moveTo>
                <a:cubicBezTo>
                  <a:pt x="898" y="1436"/>
                  <a:pt x="833" y="1429"/>
                  <a:pt x="770" y="1416"/>
                </a:cubicBezTo>
                <a:lnTo>
                  <a:pt x="747" y="1316"/>
                </a:lnTo>
                <a:lnTo>
                  <a:pt x="609" y="1282"/>
                </a:lnTo>
                <a:cubicBezTo>
                  <a:pt x="604" y="1262"/>
                  <a:pt x="594" y="1242"/>
                  <a:pt x="599" y="1222"/>
                </a:cubicBezTo>
                <a:cubicBezTo>
                  <a:pt x="605" y="1203"/>
                  <a:pt x="631" y="1190"/>
                  <a:pt x="658" y="1194"/>
                </a:cubicBezTo>
                <a:cubicBezTo>
                  <a:pt x="670" y="1196"/>
                  <a:pt x="680" y="1200"/>
                  <a:pt x="687" y="1207"/>
                </a:cubicBezTo>
                <a:cubicBezTo>
                  <a:pt x="690" y="1209"/>
                  <a:pt x="694" y="1209"/>
                  <a:pt x="697" y="1207"/>
                </a:cubicBezTo>
                <a:cubicBezTo>
                  <a:pt x="698" y="1206"/>
                  <a:pt x="698" y="1206"/>
                  <a:pt x="698" y="1206"/>
                </a:cubicBezTo>
                <a:cubicBezTo>
                  <a:pt x="716" y="1182"/>
                  <a:pt x="717" y="1156"/>
                  <a:pt x="712" y="1129"/>
                </a:cubicBezTo>
                <a:cubicBezTo>
                  <a:pt x="708" y="1105"/>
                  <a:pt x="683" y="1050"/>
                  <a:pt x="719" y="1034"/>
                </a:cubicBezTo>
                <a:cubicBezTo>
                  <a:pt x="734" y="1027"/>
                  <a:pt x="756" y="1032"/>
                  <a:pt x="769" y="1039"/>
                </a:cubicBezTo>
                <a:cubicBezTo>
                  <a:pt x="791" y="1049"/>
                  <a:pt x="797" y="1070"/>
                  <a:pt x="799" y="1088"/>
                </a:cubicBezTo>
                <a:cubicBezTo>
                  <a:pt x="802" y="1115"/>
                  <a:pt x="797" y="1143"/>
                  <a:pt x="810" y="1168"/>
                </a:cubicBezTo>
                <a:cubicBezTo>
                  <a:pt x="821" y="1188"/>
                  <a:pt x="844" y="1202"/>
                  <a:pt x="872" y="1207"/>
                </a:cubicBezTo>
                <a:cubicBezTo>
                  <a:pt x="904" y="1213"/>
                  <a:pt x="934" y="1206"/>
                  <a:pt x="966" y="1202"/>
                </a:cubicBezTo>
                <a:cubicBezTo>
                  <a:pt x="983" y="1200"/>
                  <a:pt x="993" y="1202"/>
                  <a:pt x="1002" y="1213"/>
                </a:cubicBezTo>
                <a:cubicBezTo>
                  <a:pt x="1006" y="1218"/>
                  <a:pt x="1009" y="1224"/>
                  <a:pt x="1013" y="1229"/>
                </a:cubicBezTo>
                <a:cubicBezTo>
                  <a:pt x="1020" y="1237"/>
                  <a:pt x="1030" y="1243"/>
                  <a:pt x="1042" y="1248"/>
                </a:cubicBezTo>
                <a:cubicBezTo>
                  <a:pt x="1071" y="1257"/>
                  <a:pt x="1104" y="1254"/>
                  <a:pt x="1134" y="1259"/>
                </a:cubicBezTo>
                <a:cubicBezTo>
                  <a:pt x="1170" y="1266"/>
                  <a:pt x="1199" y="1284"/>
                  <a:pt x="1223" y="1305"/>
                </a:cubicBezTo>
                <a:lnTo>
                  <a:pt x="1177" y="1316"/>
                </a:lnTo>
                <a:lnTo>
                  <a:pt x="1153" y="1417"/>
                </a:lnTo>
                <a:cubicBezTo>
                  <a:pt x="1092" y="1429"/>
                  <a:pt x="1028" y="1436"/>
                  <a:pt x="964" y="1436"/>
                </a:cubicBezTo>
                <a:moveTo>
                  <a:pt x="1656" y="932"/>
                </a:moveTo>
                <a:cubicBezTo>
                  <a:pt x="1657" y="1039"/>
                  <a:pt x="1610" y="1143"/>
                  <a:pt x="1523" y="1229"/>
                </a:cubicBezTo>
                <a:lnTo>
                  <a:pt x="1461" y="1244"/>
                </a:lnTo>
                <a:cubicBezTo>
                  <a:pt x="1459" y="1242"/>
                  <a:pt x="1456" y="1240"/>
                  <a:pt x="1453" y="1239"/>
                </a:cubicBezTo>
                <a:cubicBezTo>
                  <a:pt x="1438" y="1231"/>
                  <a:pt x="1422" y="1224"/>
                  <a:pt x="1405" y="1220"/>
                </a:cubicBezTo>
                <a:cubicBezTo>
                  <a:pt x="1378" y="1214"/>
                  <a:pt x="1345" y="1210"/>
                  <a:pt x="1327" y="1191"/>
                </a:cubicBezTo>
                <a:cubicBezTo>
                  <a:pt x="1312" y="1175"/>
                  <a:pt x="1318" y="1156"/>
                  <a:pt x="1344" y="1150"/>
                </a:cubicBezTo>
                <a:cubicBezTo>
                  <a:pt x="1359" y="1145"/>
                  <a:pt x="1376" y="1145"/>
                  <a:pt x="1392" y="1142"/>
                </a:cubicBezTo>
                <a:cubicBezTo>
                  <a:pt x="1418" y="1137"/>
                  <a:pt x="1437" y="1123"/>
                  <a:pt x="1430" y="1102"/>
                </a:cubicBezTo>
                <a:cubicBezTo>
                  <a:pt x="1426" y="1091"/>
                  <a:pt x="1417" y="1082"/>
                  <a:pt x="1405" y="1076"/>
                </a:cubicBezTo>
                <a:cubicBezTo>
                  <a:pt x="1398" y="1072"/>
                  <a:pt x="1390" y="1069"/>
                  <a:pt x="1381" y="1066"/>
                </a:cubicBezTo>
                <a:cubicBezTo>
                  <a:pt x="1366" y="1060"/>
                  <a:pt x="1354" y="1058"/>
                  <a:pt x="1357" y="1043"/>
                </a:cubicBezTo>
                <a:cubicBezTo>
                  <a:pt x="1360" y="1029"/>
                  <a:pt x="1378" y="1011"/>
                  <a:pt x="1387" y="999"/>
                </a:cubicBezTo>
                <a:cubicBezTo>
                  <a:pt x="1398" y="984"/>
                  <a:pt x="1412" y="969"/>
                  <a:pt x="1427" y="956"/>
                </a:cubicBezTo>
                <a:cubicBezTo>
                  <a:pt x="1456" y="931"/>
                  <a:pt x="1496" y="920"/>
                  <a:pt x="1529" y="900"/>
                </a:cubicBezTo>
                <a:cubicBezTo>
                  <a:pt x="1560" y="878"/>
                  <a:pt x="1575" y="847"/>
                  <a:pt x="1568" y="816"/>
                </a:cubicBezTo>
                <a:cubicBezTo>
                  <a:pt x="1564" y="791"/>
                  <a:pt x="1561" y="770"/>
                  <a:pt x="1586" y="750"/>
                </a:cubicBezTo>
                <a:cubicBezTo>
                  <a:pt x="1591" y="746"/>
                  <a:pt x="1597" y="743"/>
                  <a:pt x="1603" y="740"/>
                </a:cubicBezTo>
                <a:cubicBezTo>
                  <a:pt x="1638" y="801"/>
                  <a:pt x="1656" y="866"/>
                  <a:pt x="1656" y="932"/>
                </a:cubicBezTo>
                <a:moveTo>
                  <a:pt x="964" y="428"/>
                </a:moveTo>
                <a:cubicBezTo>
                  <a:pt x="1109" y="428"/>
                  <a:pt x="1250" y="461"/>
                  <a:pt x="1368" y="523"/>
                </a:cubicBezTo>
                <a:cubicBezTo>
                  <a:pt x="1361" y="535"/>
                  <a:pt x="1347" y="542"/>
                  <a:pt x="1332" y="551"/>
                </a:cubicBezTo>
                <a:cubicBezTo>
                  <a:pt x="1312" y="564"/>
                  <a:pt x="1296" y="581"/>
                  <a:pt x="1286" y="600"/>
                </a:cubicBezTo>
                <a:cubicBezTo>
                  <a:pt x="1274" y="625"/>
                  <a:pt x="1277" y="650"/>
                  <a:pt x="1274" y="676"/>
                </a:cubicBezTo>
                <a:cubicBezTo>
                  <a:pt x="1267" y="726"/>
                  <a:pt x="1215" y="767"/>
                  <a:pt x="1146" y="776"/>
                </a:cubicBezTo>
                <a:cubicBezTo>
                  <a:pt x="1123" y="779"/>
                  <a:pt x="1097" y="781"/>
                  <a:pt x="1089" y="799"/>
                </a:cubicBezTo>
                <a:cubicBezTo>
                  <a:pt x="1080" y="820"/>
                  <a:pt x="1097" y="842"/>
                  <a:pt x="1093" y="863"/>
                </a:cubicBezTo>
                <a:cubicBezTo>
                  <a:pt x="1087" y="889"/>
                  <a:pt x="1062" y="910"/>
                  <a:pt x="1035" y="927"/>
                </a:cubicBezTo>
                <a:cubicBezTo>
                  <a:pt x="1021" y="937"/>
                  <a:pt x="1001" y="952"/>
                  <a:pt x="980" y="944"/>
                </a:cubicBezTo>
                <a:cubicBezTo>
                  <a:pt x="964" y="938"/>
                  <a:pt x="956" y="922"/>
                  <a:pt x="949" y="911"/>
                </a:cubicBezTo>
                <a:cubicBezTo>
                  <a:pt x="934" y="887"/>
                  <a:pt x="921" y="862"/>
                  <a:pt x="903" y="838"/>
                </a:cubicBezTo>
                <a:cubicBezTo>
                  <a:pt x="876" y="802"/>
                  <a:pt x="835" y="767"/>
                  <a:pt x="778" y="754"/>
                </a:cubicBezTo>
                <a:cubicBezTo>
                  <a:pt x="751" y="748"/>
                  <a:pt x="721" y="751"/>
                  <a:pt x="699" y="764"/>
                </a:cubicBezTo>
                <a:cubicBezTo>
                  <a:pt x="671" y="779"/>
                  <a:pt x="648" y="800"/>
                  <a:pt x="611" y="802"/>
                </a:cubicBezTo>
                <a:cubicBezTo>
                  <a:pt x="562" y="805"/>
                  <a:pt x="544" y="771"/>
                  <a:pt x="533" y="743"/>
                </a:cubicBezTo>
                <a:cubicBezTo>
                  <a:pt x="525" y="720"/>
                  <a:pt x="513" y="697"/>
                  <a:pt x="497" y="676"/>
                </a:cubicBezTo>
                <a:cubicBezTo>
                  <a:pt x="479" y="653"/>
                  <a:pt x="455" y="633"/>
                  <a:pt x="427" y="617"/>
                </a:cubicBezTo>
                <a:lnTo>
                  <a:pt x="425" y="616"/>
                </a:lnTo>
                <a:cubicBezTo>
                  <a:pt x="556" y="497"/>
                  <a:pt x="755" y="428"/>
                  <a:pt x="964" y="428"/>
                </a:cubicBezTo>
                <a:moveTo>
                  <a:pt x="272" y="932"/>
                </a:moveTo>
                <a:cubicBezTo>
                  <a:pt x="272" y="913"/>
                  <a:pt x="273" y="894"/>
                  <a:pt x="276" y="875"/>
                </a:cubicBezTo>
                <a:cubicBezTo>
                  <a:pt x="294" y="878"/>
                  <a:pt x="313" y="880"/>
                  <a:pt x="328" y="887"/>
                </a:cubicBezTo>
                <a:cubicBezTo>
                  <a:pt x="389" y="913"/>
                  <a:pt x="338" y="959"/>
                  <a:pt x="336" y="995"/>
                </a:cubicBezTo>
                <a:cubicBezTo>
                  <a:pt x="335" y="1013"/>
                  <a:pt x="353" y="1032"/>
                  <a:pt x="346" y="1050"/>
                </a:cubicBezTo>
                <a:cubicBezTo>
                  <a:pt x="339" y="1066"/>
                  <a:pt x="319" y="1079"/>
                  <a:pt x="309" y="1095"/>
                </a:cubicBezTo>
                <a:cubicBezTo>
                  <a:pt x="284" y="1043"/>
                  <a:pt x="272" y="987"/>
                  <a:pt x="272" y="932"/>
                </a:cubicBezTo>
                <a:lnTo>
                  <a:pt x="272" y="932"/>
                </a:lnTo>
                <a:close/>
                <a:moveTo>
                  <a:pt x="317" y="1111"/>
                </a:moveTo>
                <a:cubicBezTo>
                  <a:pt x="323" y="1098"/>
                  <a:pt x="331" y="1086"/>
                  <a:pt x="342" y="1075"/>
                </a:cubicBezTo>
                <a:cubicBezTo>
                  <a:pt x="354" y="1063"/>
                  <a:pt x="364" y="1051"/>
                  <a:pt x="362" y="1035"/>
                </a:cubicBezTo>
                <a:cubicBezTo>
                  <a:pt x="359" y="1016"/>
                  <a:pt x="346" y="1001"/>
                  <a:pt x="354" y="981"/>
                </a:cubicBezTo>
                <a:cubicBezTo>
                  <a:pt x="364" y="951"/>
                  <a:pt x="386" y="924"/>
                  <a:pt x="360" y="895"/>
                </a:cubicBezTo>
                <a:cubicBezTo>
                  <a:pt x="351" y="885"/>
                  <a:pt x="337" y="877"/>
                  <a:pt x="320" y="873"/>
                </a:cubicBezTo>
                <a:cubicBezTo>
                  <a:pt x="308" y="869"/>
                  <a:pt x="292" y="868"/>
                  <a:pt x="278" y="865"/>
                </a:cubicBezTo>
                <a:cubicBezTo>
                  <a:pt x="294" y="777"/>
                  <a:pt x="342" y="694"/>
                  <a:pt x="417" y="624"/>
                </a:cubicBezTo>
                <a:cubicBezTo>
                  <a:pt x="442" y="638"/>
                  <a:pt x="464" y="656"/>
                  <a:pt x="481" y="676"/>
                </a:cubicBezTo>
                <a:cubicBezTo>
                  <a:pt x="498" y="698"/>
                  <a:pt x="511" y="721"/>
                  <a:pt x="519" y="746"/>
                </a:cubicBezTo>
                <a:cubicBezTo>
                  <a:pt x="526" y="763"/>
                  <a:pt x="534" y="783"/>
                  <a:pt x="552" y="797"/>
                </a:cubicBezTo>
                <a:cubicBezTo>
                  <a:pt x="598" y="831"/>
                  <a:pt x="657" y="804"/>
                  <a:pt x="696" y="779"/>
                </a:cubicBezTo>
                <a:cubicBezTo>
                  <a:pt x="713" y="768"/>
                  <a:pt x="730" y="760"/>
                  <a:pt x="754" y="761"/>
                </a:cubicBezTo>
                <a:cubicBezTo>
                  <a:pt x="774" y="763"/>
                  <a:pt x="794" y="769"/>
                  <a:pt x="811" y="777"/>
                </a:cubicBezTo>
                <a:cubicBezTo>
                  <a:pt x="842" y="792"/>
                  <a:pt x="867" y="812"/>
                  <a:pt x="885" y="835"/>
                </a:cubicBezTo>
                <a:cubicBezTo>
                  <a:pt x="903" y="860"/>
                  <a:pt x="920" y="885"/>
                  <a:pt x="933" y="911"/>
                </a:cubicBezTo>
                <a:cubicBezTo>
                  <a:pt x="943" y="927"/>
                  <a:pt x="954" y="948"/>
                  <a:pt x="979" y="955"/>
                </a:cubicBezTo>
                <a:cubicBezTo>
                  <a:pt x="1002" y="962"/>
                  <a:pt x="1021" y="950"/>
                  <a:pt x="1037" y="940"/>
                </a:cubicBezTo>
                <a:cubicBezTo>
                  <a:pt x="1062" y="926"/>
                  <a:pt x="1083" y="908"/>
                  <a:pt x="1097" y="888"/>
                </a:cubicBezTo>
                <a:cubicBezTo>
                  <a:pt x="1108" y="870"/>
                  <a:pt x="1111" y="850"/>
                  <a:pt x="1105" y="831"/>
                </a:cubicBezTo>
                <a:cubicBezTo>
                  <a:pt x="1101" y="813"/>
                  <a:pt x="1098" y="795"/>
                  <a:pt x="1127" y="788"/>
                </a:cubicBezTo>
                <a:cubicBezTo>
                  <a:pt x="1142" y="785"/>
                  <a:pt x="1158" y="785"/>
                  <a:pt x="1173" y="782"/>
                </a:cubicBezTo>
                <a:cubicBezTo>
                  <a:pt x="1226" y="769"/>
                  <a:pt x="1267" y="738"/>
                  <a:pt x="1283" y="699"/>
                </a:cubicBezTo>
                <a:cubicBezTo>
                  <a:pt x="1294" y="670"/>
                  <a:pt x="1286" y="639"/>
                  <a:pt x="1297" y="610"/>
                </a:cubicBezTo>
                <a:cubicBezTo>
                  <a:pt x="1303" y="595"/>
                  <a:pt x="1314" y="581"/>
                  <a:pt x="1328" y="569"/>
                </a:cubicBezTo>
                <a:cubicBezTo>
                  <a:pt x="1340" y="558"/>
                  <a:pt x="1358" y="552"/>
                  <a:pt x="1370" y="542"/>
                </a:cubicBezTo>
                <a:cubicBezTo>
                  <a:pt x="1375" y="538"/>
                  <a:pt x="1378" y="534"/>
                  <a:pt x="1381" y="529"/>
                </a:cubicBezTo>
                <a:cubicBezTo>
                  <a:pt x="1476" y="581"/>
                  <a:pt x="1551" y="651"/>
                  <a:pt x="1599" y="730"/>
                </a:cubicBezTo>
                <a:cubicBezTo>
                  <a:pt x="1588" y="735"/>
                  <a:pt x="1579" y="741"/>
                  <a:pt x="1571" y="748"/>
                </a:cubicBezTo>
                <a:cubicBezTo>
                  <a:pt x="1542" y="774"/>
                  <a:pt x="1556" y="800"/>
                  <a:pt x="1557" y="831"/>
                </a:cubicBezTo>
                <a:cubicBezTo>
                  <a:pt x="1557" y="849"/>
                  <a:pt x="1549" y="867"/>
                  <a:pt x="1534" y="882"/>
                </a:cubicBezTo>
                <a:cubicBezTo>
                  <a:pt x="1517" y="898"/>
                  <a:pt x="1492" y="906"/>
                  <a:pt x="1470" y="916"/>
                </a:cubicBezTo>
                <a:cubicBezTo>
                  <a:pt x="1438" y="932"/>
                  <a:pt x="1411" y="952"/>
                  <a:pt x="1391" y="976"/>
                </a:cubicBezTo>
                <a:cubicBezTo>
                  <a:pt x="1379" y="989"/>
                  <a:pt x="1369" y="1002"/>
                  <a:pt x="1360" y="1016"/>
                </a:cubicBezTo>
                <a:cubicBezTo>
                  <a:pt x="1353" y="1026"/>
                  <a:pt x="1335" y="1044"/>
                  <a:pt x="1338" y="1056"/>
                </a:cubicBezTo>
                <a:cubicBezTo>
                  <a:pt x="1341" y="1064"/>
                  <a:pt x="1355" y="1068"/>
                  <a:pt x="1364" y="1072"/>
                </a:cubicBezTo>
                <a:cubicBezTo>
                  <a:pt x="1387" y="1080"/>
                  <a:pt x="1425" y="1093"/>
                  <a:pt x="1417" y="1116"/>
                </a:cubicBezTo>
                <a:cubicBezTo>
                  <a:pt x="1408" y="1140"/>
                  <a:pt x="1349" y="1134"/>
                  <a:pt x="1325" y="1145"/>
                </a:cubicBezTo>
                <a:cubicBezTo>
                  <a:pt x="1301" y="1156"/>
                  <a:pt x="1300" y="1176"/>
                  <a:pt x="1312" y="1193"/>
                </a:cubicBezTo>
                <a:cubicBezTo>
                  <a:pt x="1335" y="1225"/>
                  <a:pt x="1391" y="1223"/>
                  <a:pt x="1429" y="1240"/>
                </a:cubicBezTo>
                <a:cubicBezTo>
                  <a:pt x="1435" y="1242"/>
                  <a:pt x="1441" y="1245"/>
                  <a:pt x="1446" y="1248"/>
                </a:cubicBezTo>
                <a:lnTo>
                  <a:pt x="1239" y="1301"/>
                </a:lnTo>
                <a:cubicBezTo>
                  <a:pt x="1224" y="1288"/>
                  <a:pt x="1207" y="1277"/>
                  <a:pt x="1188" y="1267"/>
                </a:cubicBezTo>
                <a:cubicBezTo>
                  <a:pt x="1157" y="1250"/>
                  <a:pt x="1123" y="1248"/>
                  <a:pt x="1086" y="1244"/>
                </a:cubicBezTo>
                <a:cubicBezTo>
                  <a:pt x="1063" y="1243"/>
                  <a:pt x="1039" y="1239"/>
                  <a:pt x="1025" y="1223"/>
                </a:cubicBezTo>
                <a:cubicBezTo>
                  <a:pt x="1018" y="1214"/>
                  <a:pt x="1014" y="1203"/>
                  <a:pt x="1002" y="1196"/>
                </a:cubicBezTo>
                <a:cubicBezTo>
                  <a:pt x="992" y="1190"/>
                  <a:pt x="978" y="1189"/>
                  <a:pt x="966" y="1192"/>
                </a:cubicBezTo>
                <a:cubicBezTo>
                  <a:pt x="945" y="1196"/>
                  <a:pt x="922" y="1198"/>
                  <a:pt x="900" y="1199"/>
                </a:cubicBezTo>
                <a:cubicBezTo>
                  <a:pt x="842" y="1198"/>
                  <a:pt x="818" y="1167"/>
                  <a:pt x="815" y="1128"/>
                </a:cubicBezTo>
                <a:cubicBezTo>
                  <a:pt x="813" y="1100"/>
                  <a:pt x="819" y="1068"/>
                  <a:pt x="795" y="1043"/>
                </a:cubicBezTo>
                <a:cubicBezTo>
                  <a:pt x="780" y="1027"/>
                  <a:pt x="754" y="1019"/>
                  <a:pt x="728" y="1021"/>
                </a:cubicBezTo>
                <a:cubicBezTo>
                  <a:pt x="688" y="1025"/>
                  <a:pt x="685" y="1056"/>
                  <a:pt x="688" y="1080"/>
                </a:cubicBezTo>
                <a:cubicBezTo>
                  <a:pt x="693" y="1117"/>
                  <a:pt x="712" y="1158"/>
                  <a:pt x="690" y="1194"/>
                </a:cubicBezTo>
                <a:cubicBezTo>
                  <a:pt x="657" y="1174"/>
                  <a:pt x="600" y="1183"/>
                  <a:pt x="587" y="1215"/>
                </a:cubicBezTo>
                <a:cubicBezTo>
                  <a:pt x="578" y="1235"/>
                  <a:pt x="589" y="1257"/>
                  <a:pt x="594" y="1278"/>
                </a:cubicBezTo>
                <a:lnTo>
                  <a:pt x="407" y="1230"/>
                </a:lnTo>
                <a:cubicBezTo>
                  <a:pt x="369" y="1194"/>
                  <a:pt x="339" y="1153"/>
                  <a:pt x="317" y="1111"/>
                </a:cubicBezTo>
                <a:lnTo>
                  <a:pt x="317" y="1111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" name="textbox 5"/>
          <p:cNvSpPr/>
          <p:nvPr/>
        </p:nvSpPr>
        <p:spPr>
          <a:xfrm>
            <a:off x="532561" y="1278547"/>
            <a:ext cx="702309" cy="262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6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1700" kern="0" spc="7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智锂云</a:t>
            </a:r>
            <a:endParaRPr lang="Microsoft YaHei" altLang="Microsoft YaHei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240" name="picture 2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241" name="textbox 241"/>
            <p:cNvSpPr/>
            <p:nvPr/>
          </p:nvSpPr>
          <p:spPr>
            <a:xfrm>
              <a:off x="-12700" y="-12700"/>
              <a:ext cx="12217400" cy="7975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9476"/>
                </a:lnSpc>
                <a:tabLst/>
              </a:pPr>
              <a:endParaRPr lang="Arial" altLang="Arial" sz="100" dirty="0"/>
            </a:p>
            <a:p>
              <a:pPr marL="316865" algn="l" rtl="0" eaLnBrk="0">
                <a:lnSpc>
                  <a:spcPct val="91000"/>
                </a:lnSpc>
                <a:tabLst/>
              </a:pPr>
              <a:r>
                <a:rPr sz="2700" b="1" kern="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竞品分析</a:t>
              </a:r>
              <a:endParaRPr lang="Microsoft YaHei" altLang="Microsoft YaHei" sz="2700" dirty="0"/>
            </a:p>
          </p:txBody>
        </p:sp>
      </p:grpSp>
      <p:grpSp>
        <p:nvGrpSpPr>
          <p:cNvPr id="26" name="group 26"/>
          <p:cNvGrpSpPr/>
          <p:nvPr/>
        </p:nvGrpSpPr>
        <p:grpSpPr>
          <a:xfrm rot="21600000">
            <a:off x="0" y="4349495"/>
            <a:ext cx="12192000" cy="2508504"/>
            <a:chOff x="0" y="0"/>
            <a:chExt cx="12192000" cy="2508504"/>
          </a:xfrm>
        </p:grpSpPr>
        <p:sp>
          <p:nvSpPr>
            <p:cNvPr id="242" name="rect"/>
            <p:cNvSpPr/>
            <p:nvPr/>
          </p:nvSpPr>
          <p:spPr>
            <a:xfrm>
              <a:off x="0" y="0"/>
              <a:ext cx="12192000" cy="2508504"/>
            </a:xfrm>
            <a:prstGeom prst="rect">
              <a:avLst/>
            </a:pr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243" name="picture 2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320039"/>
              <a:ext cx="7382255" cy="2188464"/>
            </a:xfrm>
            <a:prstGeom prst="rect">
              <a:avLst/>
            </a:prstGeom>
          </p:spPr>
        </p:pic>
        <p:sp>
          <p:nvSpPr>
            <p:cNvPr id="244" name="textbox 244"/>
            <p:cNvSpPr/>
            <p:nvPr/>
          </p:nvSpPr>
          <p:spPr>
            <a:xfrm>
              <a:off x="7409772" y="757989"/>
              <a:ext cx="3472179" cy="9620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53333"/>
                </a:lnSpc>
                <a:tabLst/>
              </a:pPr>
              <a:endParaRPr lang="Arial" altLang="Arial" sz="100" dirty="0"/>
            </a:p>
            <a:p>
              <a:pPr marL="12700" indent="232409" algn="l" rtl="0" eaLnBrk="0">
                <a:lnSpc>
                  <a:spcPct val="98000"/>
                </a:lnSpc>
                <a:tabLst/>
              </a:pPr>
              <a:r>
                <a:rPr sz="2000" kern="0" spc="-10" dirty="0">
                  <a:solidFill>
                    <a:srgbClr val="F2F2F2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我们的产品运用机器视觉识</a:t>
              </a:r>
              <a:r>
                <a:rPr sz="2000" kern="0" spc="0" dirty="0">
                  <a:solidFill>
                    <a:srgbClr val="F2F2F2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</a:t>
              </a:r>
              <a:r>
                <a:rPr sz="2000" kern="0" spc="-10" dirty="0">
                  <a:solidFill>
                    <a:srgbClr val="F2F2F2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别</a:t>
              </a:r>
              <a:r>
                <a:rPr sz="2000" kern="0" spc="-240" dirty="0">
                  <a:solidFill>
                    <a:srgbClr val="F2F2F2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000" kern="0" spc="-10" dirty="0">
                  <a:solidFill>
                    <a:srgbClr val="F2F2F2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，该技术具备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高精度</a:t>
              </a:r>
              <a:r>
                <a:rPr sz="2000" kern="0" spc="-10" dirty="0">
                  <a:solidFill>
                    <a:srgbClr val="F2F2F2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的锂电</a:t>
              </a:r>
              <a:r>
                <a:rPr sz="2000" kern="0" spc="0" dirty="0">
                  <a:solidFill>
                    <a:srgbClr val="F2F2F2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000" kern="0" spc="-10" dirty="0">
                  <a:solidFill>
                    <a:srgbClr val="F2F2F2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池图像识别功能。</a:t>
              </a:r>
              <a:endParaRPr lang="Microsoft YaHei" altLang="Microsoft YaHei" sz="2000" dirty="0"/>
            </a:p>
          </p:txBody>
        </p:sp>
        <p:sp>
          <p:nvSpPr>
            <p:cNvPr id="245" name="path"/>
            <p:cNvSpPr/>
            <p:nvPr/>
          </p:nvSpPr>
          <p:spPr>
            <a:xfrm>
              <a:off x="11722721" y="1641170"/>
              <a:ext cx="352704" cy="192861"/>
            </a:xfrm>
            <a:custGeom>
              <a:avLst/>
              <a:gdLst/>
              <a:ahLst/>
              <a:cxnLst/>
              <a:rect l="0" t="0" r="0" b="0"/>
              <a:pathLst>
                <a:path w="555" h="303">
                  <a:moveTo>
                    <a:pt x="8" y="152"/>
                  </a:moveTo>
                  <a:lnTo>
                    <a:pt x="312" y="0"/>
                  </a:lnTo>
                  <a:lnTo>
                    <a:pt x="555" y="165"/>
                  </a:lnTo>
                  <a:lnTo>
                    <a:pt x="521" y="303"/>
                  </a:lnTo>
                  <a:lnTo>
                    <a:pt x="457" y="303"/>
                  </a:lnTo>
                  <a:lnTo>
                    <a:pt x="448" y="177"/>
                  </a:lnTo>
                  <a:lnTo>
                    <a:pt x="300" y="105"/>
                  </a:lnTo>
                  <a:lnTo>
                    <a:pt x="0" y="242"/>
                  </a:lnTo>
                  <a:lnTo>
                    <a:pt x="8" y="152"/>
                  </a:lnTo>
                </a:path>
              </a:pathLst>
            </a:custGeom>
            <a:solidFill>
              <a:srgbClr val="D9642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28" name="group 28"/>
            <p:cNvGrpSpPr/>
            <p:nvPr/>
          </p:nvGrpSpPr>
          <p:grpSpPr>
            <a:xfrm rot="21600000">
              <a:off x="11384012" y="1355497"/>
              <a:ext cx="250647" cy="430009"/>
              <a:chOff x="0" y="0"/>
              <a:chExt cx="250647" cy="430009"/>
            </a:xfrm>
          </p:grpSpPr>
          <p:sp>
            <p:nvSpPr>
              <p:cNvPr id="246" name="path"/>
              <p:cNvSpPr/>
              <p:nvPr/>
            </p:nvSpPr>
            <p:spPr>
              <a:xfrm>
                <a:off x="33020" y="0"/>
                <a:ext cx="184861" cy="430009"/>
              </a:xfrm>
              <a:custGeom>
                <a:avLst/>
                <a:gdLst/>
                <a:ahLst/>
                <a:cxnLst/>
                <a:rect l="0" t="0" r="0" b="0"/>
                <a:pathLst>
                  <a:path w="291" h="677">
                    <a:moveTo>
                      <a:pt x="291" y="161"/>
                    </a:moveTo>
                    <a:cubicBezTo>
                      <a:pt x="291" y="72"/>
                      <a:pt x="225" y="0"/>
                      <a:pt x="145" y="0"/>
                    </a:cubicBezTo>
                    <a:cubicBezTo>
                      <a:pt x="65" y="0"/>
                      <a:pt x="0" y="72"/>
                      <a:pt x="0" y="161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0" y="604"/>
                      <a:pt x="65" y="677"/>
                      <a:pt x="145" y="677"/>
                    </a:cubicBezTo>
                    <a:cubicBezTo>
                      <a:pt x="225" y="677"/>
                      <a:pt x="291" y="604"/>
                      <a:pt x="291" y="515"/>
                    </a:cubicBezTo>
                    <a:lnTo>
                      <a:pt x="291" y="161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path"/>
              <p:cNvSpPr/>
              <p:nvPr/>
            </p:nvSpPr>
            <p:spPr>
              <a:xfrm>
                <a:off x="0" y="214134"/>
                <a:ext cx="250647" cy="67284"/>
              </a:xfrm>
              <a:custGeom>
                <a:avLst/>
                <a:gdLst/>
                <a:ahLst/>
                <a:cxnLst/>
                <a:rect l="0" t="0" r="0" b="0"/>
                <a:pathLst>
                  <a:path w="394" h="105">
                    <a:moveTo>
                      <a:pt x="394" y="69"/>
                    </a:moveTo>
                    <a:cubicBezTo>
                      <a:pt x="394" y="89"/>
                      <a:pt x="377" y="105"/>
                      <a:pt x="357" y="105"/>
                    </a:cubicBezTo>
                    <a:cubicBezTo>
                      <a:pt x="36" y="105"/>
                      <a:pt x="36" y="105"/>
                      <a:pt x="36" y="105"/>
                    </a:cubicBezTo>
                    <a:cubicBezTo>
                      <a:pt x="16" y="105"/>
                      <a:pt x="0" y="89"/>
                      <a:pt x="0" y="6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377" y="0"/>
                      <a:pt x="394" y="16"/>
                      <a:pt x="394" y="36"/>
                    </a:cubicBezTo>
                    <a:lnTo>
                      <a:pt x="394" y="69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21600000">
              <a:off x="11228831" y="1598637"/>
              <a:ext cx="963168" cy="836714"/>
              <a:chOff x="0" y="0"/>
              <a:chExt cx="963168" cy="836714"/>
            </a:xfrm>
          </p:grpSpPr>
          <p:sp>
            <p:nvSpPr>
              <p:cNvPr id="248" name="path"/>
              <p:cNvSpPr/>
              <p:nvPr/>
            </p:nvSpPr>
            <p:spPr>
              <a:xfrm>
                <a:off x="751294" y="297688"/>
                <a:ext cx="82550" cy="24257"/>
              </a:xfrm>
              <a:custGeom>
                <a:avLst/>
                <a:gdLst/>
                <a:ahLst/>
                <a:cxnLst/>
                <a:rect l="0" t="0" r="0" b="0"/>
                <a:pathLst>
                  <a:path w="130" h="38">
                    <a:moveTo>
                      <a:pt x="66" y="11"/>
                    </a:moveTo>
                    <a:cubicBezTo>
                      <a:pt x="95" y="16"/>
                      <a:pt x="119" y="25"/>
                      <a:pt x="117" y="36"/>
                    </a:cubicBezTo>
                    <a:cubicBezTo>
                      <a:pt x="127" y="38"/>
                      <a:pt x="127" y="38"/>
                      <a:pt x="127" y="38"/>
                    </a:cubicBezTo>
                    <a:cubicBezTo>
                      <a:pt x="130" y="24"/>
                      <a:pt x="102" y="11"/>
                      <a:pt x="67" y="5"/>
                    </a:cubicBezTo>
                    <a:cubicBezTo>
                      <a:pt x="32" y="0"/>
                      <a:pt x="2" y="4"/>
                      <a:pt x="0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2" y="8"/>
                      <a:pt x="36" y="6"/>
                      <a:pt x="66" y="11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path"/>
              <p:cNvSpPr/>
              <p:nvPr/>
            </p:nvSpPr>
            <p:spPr>
              <a:xfrm>
                <a:off x="584937" y="355219"/>
                <a:ext cx="378231" cy="463270"/>
              </a:xfrm>
              <a:custGeom>
                <a:avLst/>
                <a:gdLst/>
                <a:ahLst/>
                <a:cxnLst/>
                <a:rect l="0" t="0" r="0" b="0"/>
                <a:pathLst>
                  <a:path w="595" h="729">
                    <a:moveTo>
                      <a:pt x="311" y="53"/>
                    </a:moveTo>
                    <a:lnTo>
                      <a:pt x="367" y="22"/>
                    </a:lnTo>
                    <a:lnTo>
                      <a:pt x="367" y="53"/>
                    </a:lnTo>
                    <a:lnTo>
                      <a:pt x="412" y="79"/>
                    </a:lnTo>
                    <a:lnTo>
                      <a:pt x="362" y="109"/>
                    </a:lnTo>
                    <a:lnTo>
                      <a:pt x="381" y="148"/>
                    </a:lnTo>
                    <a:lnTo>
                      <a:pt x="317" y="141"/>
                    </a:lnTo>
                    <a:lnTo>
                      <a:pt x="311" y="329"/>
                    </a:lnTo>
                    <a:lnTo>
                      <a:pt x="419" y="274"/>
                    </a:lnTo>
                    <a:lnTo>
                      <a:pt x="386" y="323"/>
                    </a:lnTo>
                    <a:lnTo>
                      <a:pt x="523" y="288"/>
                    </a:lnTo>
                    <a:lnTo>
                      <a:pt x="508" y="378"/>
                    </a:lnTo>
                    <a:lnTo>
                      <a:pt x="575" y="381"/>
                    </a:lnTo>
                    <a:lnTo>
                      <a:pt x="539" y="476"/>
                    </a:lnTo>
                    <a:lnTo>
                      <a:pt x="595" y="563"/>
                    </a:lnTo>
                    <a:lnTo>
                      <a:pt x="539" y="580"/>
                    </a:lnTo>
                    <a:lnTo>
                      <a:pt x="583" y="665"/>
                    </a:lnTo>
                    <a:lnTo>
                      <a:pt x="487" y="657"/>
                    </a:lnTo>
                    <a:lnTo>
                      <a:pt x="494" y="714"/>
                    </a:lnTo>
                    <a:lnTo>
                      <a:pt x="393" y="671"/>
                    </a:lnTo>
                    <a:lnTo>
                      <a:pt x="391" y="729"/>
                    </a:lnTo>
                    <a:lnTo>
                      <a:pt x="283" y="672"/>
                    </a:lnTo>
                    <a:lnTo>
                      <a:pt x="184" y="722"/>
                    </a:lnTo>
                    <a:lnTo>
                      <a:pt x="195" y="663"/>
                    </a:lnTo>
                    <a:lnTo>
                      <a:pt x="66" y="691"/>
                    </a:lnTo>
                    <a:lnTo>
                      <a:pt x="78" y="630"/>
                    </a:lnTo>
                    <a:lnTo>
                      <a:pt x="0" y="633"/>
                    </a:lnTo>
                    <a:lnTo>
                      <a:pt x="60" y="511"/>
                    </a:lnTo>
                    <a:lnTo>
                      <a:pt x="12" y="412"/>
                    </a:lnTo>
                    <a:lnTo>
                      <a:pt x="72" y="403"/>
                    </a:lnTo>
                    <a:lnTo>
                      <a:pt x="44" y="304"/>
                    </a:lnTo>
                    <a:lnTo>
                      <a:pt x="162" y="327"/>
                    </a:lnTo>
                    <a:lnTo>
                      <a:pt x="148" y="265"/>
                    </a:lnTo>
                    <a:lnTo>
                      <a:pt x="252" y="323"/>
                    </a:lnTo>
                    <a:lnTo>
                      <a:pt x="271" y="138"/>
                    </a:lnTo>
                    <a:lnTo>
                      <a:pt x="205" y="139"/>
                    </a:lnTo>
                    <a:lnTo>
                      <a:pt x="232" y="109"/>
                    </a:lnTo>
                    <a:lnTo>
                      <a:pt x="180" y="92"/>
                    </a:lnTo>
                    <a:lnTo>
                      <a:pt x="242" y="55"/>
                    </a:lnTo>
                    <a:lnTo>
                      <a:pt x="232" y="0"/>
                    </a:lnTo>
                    <a:lnTo>
                      <a:pt x="311" y="53"/>
                    </a:lnTo>
                  </a:path>
                </a:pathLst>
              </a:custGeom>
              <a:solidFill>
                <a:srgbClr val="627772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path"/>
              <p:cNvSpPr/>
              <p:nvPr/>
            </p:nvSpPr>
            <p:spPr>
              <a:xfrm>
                <a:off x="755040" y="351968"/>
                <a:ext cx="56781" cy="21005"/>
              </a:xfrm>
              <a:custGeom>
                <a:avLst/>
                <a:gdLst/>
                <a:ahLst/>
                <a:cxnLst/>
                <a:rect l="0" t="0" r="0" b="0"/>
                <a:pathLst>
                  <a:path w="89" h="33">
                    <a:moveTo>
                      <a:pt x="46" y="9"/>
                    </a:moveTo>
                    <a:cubicBezTo>
                      <a:pt x="66" y="12"/>
                      <a:pt x="82" y="20"/>
                      <a:pt x="80" y="31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9" y="19"/>
                      <a:pt x="71" y="7"/>
                      <a:pt x="46" y="3"/>
                    </a:cubicBezTo>
                    <a:cubicBezTo>
                      <a:pt x="22" y="0"/>
                      <a:pt x="1" y="5"/>
                      <a:pt x="0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8"/>
                      <a:pt x="25" y="6"/>
                      <a:pt x="46" y="9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path"/>
              <p:cNvSpPr/>
              <p:nvPr/>
            </p:nvSpPr>
            <p:spPr>
              <a:xfrm>
                <a:off x="47117" y="0"/>
                <a:ext cx="467029" cy="811492"/>
              </a:xfrm>
              <a:custGeom>
                <a:avLst/>
                <a:gdLst/>
                <a:ahLst/>
                <a:cxnLst/>
                <a:rect l="0" t="0" r="0" b="0"/>
                <a:pathLst>
                  <a:path w="735" h="1277">
                    <a:moveTo>
                      <a:pt x="541" y="0"/>
                    </a:moveTo>
                    <a:cubicBezTo>
                      <a:pt x="194" y="0"/>
                      <a:pt x="194" y="0"/>
                      <a:pt x="194" y="0"/>
                    </a:cubicBezTo>
                    <a:cubicBezTo>
                      <a:pt x="71" y="0"/>
                      <a:pt x="0" y="99"/>
                      <a:pt x="0" y="222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847"/>
                      <a:pt x="0" y="847"/>
                      <a:pt x="0" y="847"/>
                    </a:cubicBezTo>
                    <a:cubicBezTo>
                      <a:pt x="0" y="1277"/>
                      <a:pt x="0" y="1277"/>
                      <a:pt x="0" y="1277"/>
                    </a:cubicBezTo>
                    <a:cubicBezTo>
                      <a:pt x="222" y="1277"/>
                      <a:pt x="222" y="1277"/>
                      <a:pt x="222" y="1277"/>
                    </a:cubicBezTo>
                    <a:cubicBezTo>
                      <a:pt x="512" y="1277"/>
                      <a:pt x="512" y="1277"/>
                      <a:pt x="512" y="1277"/>
                    </a:cubicBezTo>
                    <a:cubicBezTo>
                      <a:pt x="735" y="1277"/>
                      <a:pt x="735" y="1277"/>
                      <a:pt x="735" y="1277"/>
                    </a:cubicBezTo>
                    <a:cubicBezTo>
                      <a:pt x="735" y="847"/>
                      <a:pt x="735" y="847"/>
                      <a:pt x="735" y="847"/>
                    </a:cubicBezTo>
                    <a:cubicBezTo>
                      <a:pt x="735" y="231"/>
                      <a:pt x="735" y="231"/>
                      <a:pt x="735" y="231"/>
                    </a:cubicBezTo>
                    <a:cubicBezTo>
                      <a:pt x="735" y="222"/>
                      <a:pt x="735" y="222"/>
                      <a:pt x="735" y="222"/>
                    </a:cubicBezTo>
                    <a:cubicBezTo>
                      <a:pt x="735" y="99"/>
                      <a:pt x="663" y="0"/>
                      <a:pt x="541" y="0"/>
                    </a:cubicBezTo>
                  </a:path>
                </a:pathLst>
              </a:custGeom>
              <a:solidFill>
                <a:srgbClr val="D96426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path"/>
              <p:cNvSpPr/>
              <p:nvPr/>
            </p:nvSpPr>
            <p:spPr>
              <a:xfrm>
                <a:off x="0" y="173609"/>
                <a:ext cx="822833" cy="663105"/>
              </a:xfrm>
              <a:custGeom>
                <a:avLst/>
                <a:gdLst/>
                <a:ahLst/>
                <a:cxnLst/>
                <a:rect l="0" t="0" r="0" b="0"/>
                <a:pathLst>
                  <a:path w="1295" h="1044">
                    <a:moveTo>
                      <a:pt x="1242" y="247"/>
                    </a:moveTo>
                    <a:cubicBezTo>
                      <a:pt x="1267" y="251"/>
                      <a:pt x="1286" y="260"/>
                      <a:pt x="1285" y="271"/>
                    </a:cubicBezTo>
                    <a:cubicBezTo>
                      <a:pt x="1293" y="273"/>
                      <a:pt x="1293" y="273"/>
                      <a:pt x="1293" y="273"/>
                    </a:cubicBezTo>
                    <a:cubicBezTo>
                      <a:pt x="1295" y="259"/>
                      <a:pt x="1273" y="247"/>
                      <a:pt x="1243" y="242"/>
                    </a:cubicBezTo>
                    <a:cubicBezTo>
                      <a:pt x="1213" y="237"/>
                      <a:pt x="1187" y="242"/>
                      <a:pt x="1186" y="256"/>
                    </a:cubicBezTo>
                    <a:cubicBezTo>
                      <a:pt x="1194" y="257"/>
                      <a:pt x="1194" y="257"/>
                      <a:pt x="1194" y="257"/>
                    </a:cubicBezTo>
                    <a:cubicBezTo>
                      <a:pt x="1196" y="246"/>
                      <a:pt x="1217" y="244"/>
                      <a:pt x="1242" y="247"/>
                    </a:cubicBezTo>
                  </a:path>
                  <a:path w="1295" h="1044">
                    <a:moveTo>
                      <a:pt x="496" y="1003"/>
                    </a:moveTo>
                    <a:cubicBezTo>
                      <a:pt x="496" y="989"/>
                      <a:pt x="507" y="977"/>
                      <a:pt x="522" y="977"/>
                    </a:cubicBezTo>
                    <a:cubicBezTo>
                      <a:pt x="536" y="977"/>
                      <a:pt x="547" y="989"/>
                      <a:pt x="547" y="1003"/>
                    </a:cubicBezTo>
                    <a:cubicBezTo>
                      <a:pt x="547" y="1018"/>
                      <a:pt x="536" y="1029"/>
                      <a:pt x="522" y="1029"/>
                    </a:cubicBezTo>
                    <a:cubicBezTo>
                      <a:pt x="507" y="1029"/>
                      <a:pt x="496" y="1018"/>
                      <a:pt x="496" y="1003"/>
                    </a:cubicBezTo>
                  </a:path>
                  <a:path w="1295" h="1044">
                    <a:moveTo>
                      <a:pt x="818" y="1003"/>
                    </a:moveTo>
                    <a:cubicBezTo>
                      <a:pt x="817" y="989"/>
                      <a:pt x="829" y="977"/>
                      <a:pt x="843" y="977"/>
                    </a:cubicBezTo>
                    <a:cubicBezTo>
                      <a:pt x="857" y="977"/>
                      <a:pt x="869" y="989"/>
                      <a:pt x="869" y="1003"/>
                    </a:cubicBezTo>
                    <a:cubicBezTo>
                      <a:pt x="869" y="1018"/>
                      <a:pt x="857" y="1029"/>
                      <a:pt x="843" y="1029"/>
                    </a:cubicBezTo>
                    <a:cubicBezTo>
                      <a:pt x="829" y="1029"/>
                      <a:pt x="817" y="1018"/>
                      <a:pt x="818" y="1003"/>
                    </a:cubicBezTo>
                  </a:path>
                  <a:path w="1295" h="1044">
                    <a:moveTo>
                      <a:pt x="657" y="1003"/>
                    </a:moveTo>
                    <a:cubicBezTo>
                      <a:pt x="656" y="989"/>
                      <a:pt x="668" y="977"/>
                      <a:pt x="682" y="977"/>
                    </a:cubicBezTo>
                    <a:cubicBezTo>
                      <a:pt x="697" y="977"/>
                      <a:pt x="708" y="989"/>
                      <a:pt x="708" y="1003"/>
                    </a:cubicBezTo>
                    <a:cubicBezTo>
                      <a:pt x="708" y="1018"/>
                      <a:pt x="697" y="1029"/>
                      <a:pt x="682" y="1029"/>
                    </a:cubicBezTo>
                    <a:cubicBezTo>
                      <a:pt x="668" y="1029"/>
                      <a:pt x="656" y="1018"/>
                      <a:pt x="657" y="1003"/>
                    </a:cubicBezTo>
                  </a:path>
                  <a:path w="1295" h="1044">
                    <a:moveTo>
                      <a:pt x="336" y="1003"/>
                    </a:moveTo>
                    <a:cubicBezTo>
                      <a:pt x="335" y="989"/>
                      <a:pt x="347" y="977"/>
                      <a:pt x="361" y="977"/>
                    </a:cubicBezTo>
                    <a:cubicBezTo>
                      <a:pt x="375" y="977"/>
                      <a:pt x="387" y="989"/>
                      <a:pt x="387" y="1003"/>
                    </a:cubicBezTo>
                    <a:cubicBezTo>
                      <a:pt x="387" y="1018"/>
                      <a:pt x="375" y="1029"/>
                      <a:pt x="361" y="1029"/>
                    </a:cubicBezTo>
                    <a:cubicBezTo>
                      <a:pt x="347" y="1029"/>
                      <a:pt x="335" y="1018"/>
                      <a:pt x="336" y="1003"/>
                    </a:cubicBezTo>
                  </a:path>
                  <a:path w="1295" h="1044">
                    <a:moveTo>
                      <a:pt x="175" y="1003"/>
                    </a:moveTo>
                    <a:cubicBezTo>
                      <a:pt x="175" y="989"/>
                      <a:pt x="186" y="977"/>
                      <a:pt x="200" y="977"/>
                    </a:cubicBezTo>
                    <a:cubicBezTo>
                      <a:pt x="214" y="977"/>
                      <a:pt x="226" y="989"/>
                      <a:pt x="226" y="1003"/>
                    </a:cubicBezTo>
                    <a:cubicBezTo>
                      <a:pt x="226" y="1018"/>
                      <a:pt x="214" y="1029"/>
                      <a:pt x="200" y="1029"/>
                    </a:cubicBezTo>
                    <a:cubicBezTo>
                      <a:pt x="186" y="1029"/>
                      <a:pt x="175" y="1018"/>
                      <a:pt x="175" y="1003"/>
                    </a:cubicBezTo>
                  </a:path>
                  <a:path w="1295" h="1044">
                    <a:moveTo>
                      <a:pt x="14" y="1003"/>
                    </a:moveTo>
                    <a:cubicBezTo>
                      <a:pt x="13" y="989"/>
                      <a:pt x="25" y="977"/>
                      <a:pt x="39" y="977"/>
                    </a:cubicBezTo>
                    <a:cubicBezTo>
                      <a:pt x="54" y="977"/>
                      <a:pt x="65" y="989"/>
                      <a:pt x="65" y="1003"/>
                    </a:cubicBezTo>
                    <a:cubicBezTo>
                      <a:pt x="65" y="1018"/>
                      <a:pt x="54" y="1029"/>
                      <a:pt x="39" y="1029"/>
                    </a:cubicBezTo>
                    <a:cubicBezTo>
                      <a:pt x="25" y="1029"/>
                      <a:pt x="13" y="1018"/>
                      <a:pt x="14" y="1003"/>
                    </a:cubicBezTo>
                  </a:path>
                  <a:path w="1295" h="1044">
                    <a:moveTo>
                      <a:pt x="0" y="1003"/>
                    </a:moveTo>
                    <a:lnTo>
                      <a:pt x="883" y="1003"/>
                    </a:lnTo>
                    <a:lnTo>
                      <a:pt x="883" y="1044"/>
                    </a:lnTo>
                    <a:lnTo>
                      <a:pt x="0" y="1044"/>
                    </a:lnTo>
                    <a:lnTo>
                      <a:pt x="0" y="1003"/>
                    </a:lnTo>
                    <a:close/>
                  </a:path>
                  <a:path w="1295" h="1044">
                    <a:moveTo>
                      <a:pt x="316" y="50"/>
                    </a:moveTo>
                    <a:cubicBezTo>
                      <a:pt x="316" y="53"/>
                      <a:pt x="312" y="56"/>
                      <a:pt x="306" y="56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59" y="56"/>
                      <a:pt x="154" y="53"/>
                      <a:pt x="154" y="50"/>
                    </a:cubicBezTo>
                    <a:cubicBezTo>
                      <a:pt x="154" y="46"/>
                      <a:pt x="159" y="43"/>
                      <a:pt x="165" y="43"/>
                    </a:cubicBezTo>
                    <a:cubicBezTo>
                      <a:pt x="306" y="43"/>
                      <a:pt x="306" y="43"/>
                      <a:pt x="306" y="43"/>
                    </a:cubicBezTo>
                    <a:cubicBezTo>
                      <a:pt x="312" y="43"/>
                      <a:pt x="316" y="46"/>
                      <a:pt x="316" y="50"/>
                    </a:cubicBezTo>
                  </a:path>
                  <a:path w="1295" h="1044">
                    <a:moveTo>
                      <a:pt x="316" y="93"/>
                    </a:moveTo>
                    <a:cubicBezTo>
                      <a:pt x="316" y="97"/>
                      <a:pt x="312" y="100"/>
                      <a:pt x="306" y="100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59" y="100"/>
                      <a:pt x="154" y="97"/>
                      <a:pt x="154" y="93"/>
                    </a:cubicBezTo>
                    <a:cubicBezTo>
                      <a:pt x="154" y="90"/>
                      <a:pt x="159" y="87"/>
                      <a:pt x="165" y="87"/>
                    </a:cubicBezTo>
                    <a:cubicBezTo>
                      <a:pt x="306" y="87"/>
                      <a:pt x="306" y="87"/>
                      <a:pt x="306" y="87"/>
                    </a:cubicBezTo>
                    <a:cubicBezTo>
                      <a:pt x="312" y="87"/>
                      <a:pt x="316" y="90"/>
                      <a:pt x="316" y="93"/>
                    </a:cubicBezTo>
                  </a:path>
                  <a:path w="1295" h="1044">
                    <a:moveTo>
                      <a:pt x="316" y="137"/>
                    </a:moveTo>
                    <a:cubicBezTo>
                      <a:pt x="316" y="141"/>
                      <a:pt x="312" y="144"/>
                      <a:pt x="306" y="144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59" y="144"/>
                      <a:pt x="154" y="141"/>
                      <a:pt x="154" y="137"/>
                    </a:cubicBezTo>
                    <a:cubicBezTo>
                      <a:pt x="154" y="134"/>
                      <a:pt x="159" y="131"/>
                      <a:pt x="165" y="131"/>
                    </a:cubicBezTo>
                    <a:cubicBezTo>
                      <a:pt x="306" y="131"/>
                      <a:pt x="306" y="131"/>
                      <a:pt x="306" y="131"/>
                    </a:cubicBezTo>
                    <a:cubicBezTo>
                      <a:pt x="312" y="131"/>
                      <a:pt x="316" y="134"/>
                      <a:pt x="316" y="137"/>
                    </a:cubicBezTo>
                  </a:path>
                  <a:path w="1295" h="1044">
                    <a:moveTo>
                      <a:pt x="316" y="181"/>
                    </a:moveTo>
                    <a:cubicBezTo>
                      <a:pt x="316" y="184"/>
                      <a:pt x="312" y="188"/>
                      <a:pt x="306" y="188"/>
                    </a:cubicBezTo>
                    <a:cubicBezTo>
                      <a:pt x="165" y="188"/>
                      <a:pt x="165" y="188"/>
                      <a:pt x="165" y="188"/>
                    </a:cubicBezTo>
                    <a:cubicBezTo>
                      <a:pt x="159" y="188"/>
                      <a:pt x="154" y="184"/>
                      <a:pt x="154" y="181"/>
                    </a:cubicBezTo>
                    <a:cubicBezTo>
                      <a:pt x="154" y="178"/>
                      <a:pt x="159" y="174"/>
                      <a:pt x="165" y="174"/>
                    </a:cubicBezTo>
                    <a:cubicBezTo>
                      <a:pt x="306" y="174"/>
                      <a:pt x="306" y="174"/>
                      <a:pt x="306" y="174"/>
                    </a:cubicBezTo>
                    <a:cubicBezTo>
                      <a:pt x="312" y="174"/>
                      <a:pt x="316" y="178"/>
                      <a:pt x="316" y="181"/>
                    </a:cubicBezTo>
                  </a:path>
                  <a:path w="1295" h="1044">
                    <a:moveTo>
                      <a:pt x="316" y="6"/>
                    </a:moveTo>
                    <a:cubicBezTo>
                      <a:pt x="316" y="10"/>
                      <a:pt x="312" y="13"/>
                      <a:pt x="306" y="13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59" y="13"/>
                      <a:pt x="154" y="10"/>
                      <a:pt x="154" y="6"/>
                    </a:cubicBezTo>
                    <a:cubicBezTo>
                      <a:pt x="154" y="2"/>
                      <a:pt x="159" y="0"/>
                      <a:pt x="165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12" y="0"/>
                      <a:pt x="316" y="2"/>
                      <a:pt x="316" y="6"/>
                    </a:cubicBezTo>
                  </a:path>
                  <a:path w="1295" h="1044">
                    <a:moveTo>
                      <a:pt x="316" y="225"/>
                    </a:moveTo>
                    <a:cubicBezTo>
                      <a:pt x="316" y="229"/>
                      <a:pt x="312" y="232"/>
                      <a:pt x="306" y="232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59" y="232"/>
                      <a:pt x="154" y="229"/>
                      <a:pt x="154" y="225"/>
                    </a:cubicBezTo>
                    <a:cubicBezTo>
                      <a:pt x="154" y="221"/>
                      <a:pt x="159" y="219"/>
                      <a:pt x="165" y="219"/>
                    </a:cubicBezTo>
                    <a:cubicBezTo>
                      <a:pt x="306" y="219"/>
                      <a:pt x="306" y="219"/>
                      <a:pt x="306" y="219"/>
                    </a:cubicBezTo>
                    <a:cubicBezTo>
                      <a:pt x="312" y="219"/>
                      <a:pt x="316" y="221"/>
                      <a:pt x="316" y="225"/>
                    </a:cubicBezTo>
                  </a:path>
                  <a:path w="1295" h="1044">
                    <a:moveTo>
                      <a:pt x="316" y="269"/>
                    </a:moveTo>
                    <a:cubicBezTo>
                      <a:pt x="316" y="272"/>
                      <a:pt x="312" y="275"/>
                      <a:pt x="306" y="275"/>
                    </a:cubicBezTo>
                    <a:cubicBezTo>
                      <a:pt x="165" y="275"/>
                      <a:pt x="165" y="275"/>
                      <a:pt x="165" y="275"/>
                    </a:cubicBezTo>
                    <a:cubicBezTo>
                      <a:pt x="159" y="275"/>
                      <a:pt x="154" y="272"/>
                      <a:pt x="154" y="269"/>
                    </a:cubicBezTo>
                    <a:cubicBezTo>
                      <a:pt x="154" y="265"/>
                      <a:pt x="159" y="262"/>
                      <a:pt x="165" y="262"/>
                    </a:cubicBezTo>
                    <a:cubicBezTo>
                      <a:pt x="306" y="262"/>
                      <a:pt x="306" y="262"/>
                      <a:pt x="306" y="262"/>
                    </a:cubicBezTo>
                    <a:cubicBezTo>
                      <a:pt x="312" y="262"/>
                      <a:pt x="316" y="265"/>
                      <a:pt x="316" y="269"/>
                    </a:cubicBezTo>
                  </a:path>
                  <a:path w="1295" h="1044">
                    <a:moveTo>
                      <a:pt x="453" y="37"/>
                    </a:moveTo>
                    <a:cubicBezTo>
                      <a:pt x="453" y="58"/>
                      <a:pt x="436" y="75"/>
                      <a:pt x="415" y="75"/>
                    </a:cubicBezTo>
                    <a:cubicBezTo>
                      <a:pt x="394" y="75"/>
                      <a:pt x="377" y="58"/>
                      <a:pt x="377" y="37"/>
                    </a:cubicBezTo>
                    <a:cubicBezTo>
                      <a:pt x="377" y="21"/>
                      <a:pt x="377" y="21"/>
                      <a:pt x="377" y="21"/>
                    </a:cubicBezTo>
                    <a:cubicBezTo>
                      <a:pt x="453" y="21"/>
                      <a:pt x="453" y="21"/>
                      <a:pt x="453" y="21"/>
                    </a:cubicBezTo>
                    <a:lnTo>
                      <a:pt x="453" y="37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path"/>
              <p:cNvSpPr/>
              <p:nvPr/>
            </p:nvSpPr>
            <p:spPr>
              <a:xfrm>
                <a:off x="239268" y="163348"/>
                <a:ext cx="48996" cy="48031"/>
              </a:xfrm>
              <a:custGeom>
                <a:avLst/>
                <a:gdLst/>
                <a:ahLst/>
                <a:cxnLst/>
                <a:rect l="0" t="0" r="0" b="0"/>
                <a:pathLst>
                  <a:path w="77" h="75">
                    <a:moveTo>
                      <a:pt x="0" y="38"/>
                    </a:moveTo>
                    <a:cubicBezTo>
                      <a:pt x="1" y="16"/>
                      <a:pt x="18" y="0"/>
                      <a:pt x="39" y="0"/>
                    </a:cubicBezTo>
                    <a:cubicBezTo>
                      <a:pt x="60" y="0"/>
                      <a:pt x="77" y="16"/>
                      <a:pt x="77" y="37"/>
                    </a:cubicBezTo>
                    <a:cubicBezTo>
                      <a:pt x="77" y="58"/>
                      <a:pt x="60" y="75"/>
                      <a:pt x="39" y="75"/>
                    </a:cubicBezTo>
                    <a:cubicBezTo>
                      <a:pt x="18" y="75"/>
                      <a:pt x="1" y="58"/>
                      <a:pt x="0" y="38"/>
                    </a:cubicBez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path"/>
              <p:cNvSpPr/>
              <p:nvPr/>
            </p:nvSpPr>
            <p:spPr>
              <a:xfrm>
                <a:off x="417348" y="187122"/>
                <a:ext cx="48017" cy="34518"/>
              </a:xfrm>
              <a:custGeom>
                <a:avLst/>
                <a:gdLst/>
                <a:ahLst/>
                <a:cxnLst/>
                <a:rect l="0" t="0" r="0" b="0"/>
                <a:pathLst>
                  <a:path w="75" h="54">
                    <a:moveTo>
                      <a:pt x="75" y="16"/>
                    </a:moveTo>
                    <a:cubicBezTo>
                      <a:pt x="75" y="37"/>
                      <a:pt x="58" y="54"/>
                      <a:pt x="38" y="54"/>
                    </a:cubicBezTo>
                    <a:cubicBezTo>
                      <a:pt x="16" y="54"/>
                      <a:pt x="0" y="37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75" y="16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path"/>
              <p:cNvSpPr/>
              <p:nvPr/>
            </p:nvSpPr>
            <p:spPr>
              <a:xfrm>
                <a:off x="417348" y="163348"/>
                <a:ext cx="48017" cy="48031"/>
              </a:xfrm>
              <a:custGeom>
                <a:avLst/>
                <a:gdLst/>
                <a:ahLst/>
                <a:cxnLst/>
                <a:rect l="0" t="0" r="0" b="0"/>
                <a:pathLst>
                  <a:path w="75" h="75">
                    <a:moveTo>
                      <a:pt x="0" y="38"/>
                    </a:moveTo>
                    <a:cubicBezTo>
                      <a:pt x="0" y="16"/>
                      <a:pt x="16" y="0"/>
                      <a:pt x="37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7" y="75"/>
                    </a:cubicBezTo>
                    <a:cubicBezTo>
                      <a:pt x="16" y="75"/>
                      <a:pt x="0" y="58"/>
                      <a:pt x="0" y="38"/>
                    </a:cubicBez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path"/>
              <p:cNvSpPr/>
              <p:nvPr/>
            </p:nvSpPr>
            <p:spPr>
              <a:xfrm>
                <a:off x="328790" y="187122"/>
                <a:ext cx="47777" cy="34518"/>
              </a:xfrm>
              <a:custGeom>
                <a:avLst/>
                <a:gdLst/>
                <a:ahLst/>
                <a:cxnLst/>
                <a:rect l="0" t="0" r="0" b="0"/>
                <a:pathLst>
                  <a:path w="75" h="54">
                    <a:moveTo>
                      <a:pt x="75" y="16"/>
                    </a:moveTo>
                    <a:cubicBezTo>
                      <a:pt x="75" y="37"/>
                      <a:pt x="58" y="54"/>
                      <a:pt x="37" y="54"/>
                    </a:cubicBezTo>
                    <a:cubicBezTo>
                      <a:pt x="16" y="54"/>
                      <a:pt x="0" y="37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75" y="16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path"/>
              <p:cNvSpPr/>
              <p:nvPr/>
            </p:nvSpPr>
            <p:spPr>
              <a:xfrm>
                <a:off x="239268" y="163348"/>
                <a:ext cx="225552" cy="185686"/>
              </a:xfrm>
              <a:custGeom>
                <a:avLst/>
                <a:gdLst/>
                <a:ahLst/>
                <a:cxnLst/>
                <a:rect l="0" t="0" r="0" b="0"/>
                <a:pathLst>
                  <a:path w="355" h="292">
                    <a:moveTo>
                      <a:pt x="141" y="38"/>
                    </a:moveTo>
                    <a:cubicBezTo>
                      <a:pt x="140" y="16"/>
                      <a:pt x="157" y="0"/>
                      <a:pt x="178" y="0"/>
                    </a:cubicBezTo>
                    <a:cubicBezTo>
                      <a:pt x="199" y="0"/>
                      <a:pt x="216" y="16"/>
                      <a:pt x="216" y="37"/>
                    </a:cubicBezTo>
                    <a:cubicBezTo>
                      <a:pt x="216" y="58"/>
                      <a:pt x="199" y="75"/>
                      <a:pt x="178" y="75"/>
                    </a:cubicBezTo>
                    <a:cubicBezTo>
                      <a:pt x="157" y="75"/>
                      <a:pt x="140" y="58"/>
                      <a:pt x="141" y="38"/>
                    </a:cubicBezTo>
                  </a:path>
                  <a:path w="355" h="292">
                    <a:moveTo>
                      <a:pt x="0" y="131"/>
                    </a:moveTo>
                    <a:lnTo>
                      <a:pt x="355" y="131"/>
                    </a:lnTo>
                    <a:lnTo>
                      <a:pt x="355" y="292"/>
                    </a:lnTo>
                    <a:lnTo>
                      <a:pt x="0" y="292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path"/>
              <p:cNvSpPr/>
              <p:nvPr/>
            </p:nvSpPr>
            <p:spPr>
              <a:xfrm>
                <a:off x="239231" y="246405"/>
                <a:ext cx="226135" cy="102057"/>
              </a:xfrm>
              <a:custGeom>
                <a:avLst/>
                <a:gdLst/>
                <a:ahLst/>
                <a:cxnLst/>
                <a:rect l="0" t="0" r="0" b="0"/>
                <a:pathLst>
                  <a:path w="356" h="160">
                    <a:moveTo>
                      <a:pt x="8" y="160"/>
                    </a:moveTo>
                    <a:lnTo>
                      <a:pt x="8" y="16"/>
                    </a:lnTo>
                    <a:lnTo>
                      <a:pt x="356" y="16"/>
                    </a:lnTo>
                    <a:lnTo>
                      <a:pt x="356" y="0"/>
                    </a:lnTo>
                    <a:lnTo>
                      <a:pt x="0" y="0"/>
                    </a:lnTo>
                    <a:lnTo>
                      <a:pt x="0" y="160"/>
                    </a:lnTo>
                    <a:lnTo>
                      <a:pt x="8" y="160"/>
                    </a:lnTo>
                  </a:path>
                  <a:path w="356" h="160">
                    <a:moveTo>
                      <a:pt x="258" y="93"/>
                    </a:moveTo>
                    <a:lnTo>
                      <a:pt x="236" y="63"/>
                    </a:lnTo>
                    <a:lnTo>
                      <a:pt x="208" y="103"/>
                    </a:lnTo>
                    <a:lnTo>
                      <a:pt x="180" y="27"/>
                    </a:lnTo>
                    <a:lnTo>
                      <a:pt x="151" y="130"/>
                    </a:lnTo>
                    <a:lnTo>
                      <a:pt x="121" y="59"/>
                    </a:lnTo>
                    <a:lnTo>
                      <a:pt x="100" y="93"/>
                    </a:lnTo>
                    <a:lnTo>
                      <a:pt x="6" y="93"/>
                    </a:lnTo>
                    <a:lnTo>
                      <a:pt x="6" y="100"/>
                    </a:lnTo>
                    <a:lnTo>
                      <a:pt x="103" y="100"/>
                    </a:lnTo>
                    <a:lnTo>
                      <a:pt x="120" y="73"/>
                    </a:lnTo>
                    <a:lnTo>
                      <a:pt x="152" y="149"/>
                    </a:lnTo>
                    <a:lnTo>
                      <a:pt x="181" y="47"/>
                    </a:lnTo>
                    <a:lnTo>
                      <a:pt x="206" y="117"/>
                    </a:lnTo>
                    <a:lnTo>
                      <a:pt x="236" y="73"/>
                    </a:lnTo>
                    <a:lnTo>
                      <a:pt x="254" y="100"/>
                    </a:lnTo>
                    <a:lnTo>
                      <a:pt x="356" y="100"/>
                    </a:lnTo>
                    <a:lnTo>
                      <a:pt x="356" y="93"/>
                    </a:lnTo>
                    <a:lnTo>
                      <a:pt x="258" y="93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path"/>
              <p:cNvSpPr/>
              <p:nvPr/>
            </p:nvSpPr>
            <p:spPr>
              <a:xfrm>
                <a:off x="649237" y="677164"/>
                <a:ext cx="258902" cy="80048"/>
              </a:xfrm>
              <a:custGeom>
                <a:avLst/>
                <a:gdLst/>
                <a:ahLst/>
                <a:cxnLst/>
                <a:rect l="0" t="0" r="0" b="0"/>
                <a:pathLst>
                  <a:path w="407" h="126">
                    <a:moveTo>
                      <a:pt x="31" y="0"/>
                    </a:moveTo>
                    <a:lnTo>
                      <a:pt x="0" y="125"/>
                    </a:lnTo>
                    <a:lnTo>
                      <a:pt x="407" y="126"/>
                    </a:lnTo>
                    <a:lnTo>
                      <a:pt x="350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path"/>
              <p:cNvSpPr/>
              <p:nvPr/>
            </p:nvSpPr>
            <p:spPr>
              <a:xfrm>
                <a:off x="662483" y="684162"/>
                <a:ext cx="231888" cy="66293"/>
              </a:xfrm>
              <a:custGeom>
                <a:avLst/>
                <a:gdLst/>
                <a:ahLst/>
                <a:cxnLst/>
                <a:rect l="0" t="0" r="0" b="0"/>
                <a:pathLst>
                  <a:path w="365" h="104">
                    <a:moveTo>
                      <a:pt x="22" y="0"/>
                    </a:moveTo>
                    <a:lnTo>
                      <a:pt x="0" y="101"/>
                    </a:lnTo>
                    <a:lnTo>
                      <a:pt x="365" y="104"/>
                    </a:lnTo>
                    <a:lnTo>
                      <a:pt x="317" y="0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path"/>
              <p:cNvSpPr/>
              <p:nvPr/>
            </p:nvSpPr>
            <p:spPr>
              <a:xfrm>
                <a:off x="676250" y="689660"/>
                <a:ext cx="200621" cy="53036"/>
              </a:xfrm>
              <a:custGeom>
                <a:avLst/>
                <a:gdLst/>
                <a:ahLst/>
                <a:cxnLst/>
                <a:rect l="0" t="0" r="0" b="0"/>
                <a:pathLst>
                  <a:path w="315" h="83">
                    <a:moveTo>
                      <a:pt x="10" y="16"/>
                    </a:moveTo>
                    <a:cubicBezTo>
                      <a:pt x="10" y="16"/>
                      <a:pt x="39" y="20"/>
                      <a:pt x="36" y="0"/>
                    </a:cubicBezTo>
                    <a:cubicBezTo>
                      <a:pt x="267" y="3"/>
                      <a:pt x="267" y="3"/>
                      <a:pt x="267" y="3"/>
                    </a:cubicBezTo>
                    <a:cubicBezTo>
                      <a:pt x="267" y="3"/>
                      <a:pt x="268" y="29"/>
                      <a:pt x="298" y="24"/>
                    </a:cubicBezTo>
                    <a:cubicBezTo>
                      <a:pt x="315" y="63"/>
                      <a:pt x="315" y="63"/>
                      <a:pt x="315" y="63"/>
                    </a:cubicBezTo>
                    <a:cubicBezTo>
                      <a:pt x="315" y="63"/>
                      <a:pt x="296" y="64"/>
                      <a:pt x="29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27" y="57"/>
                      <a:pt x="0" y="58"/>
                    </a:cubicBezTo>
                    <a:lnTo>
                      <a:pt x="10" y="16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path"/>
              <p:cNvSpPr/>
              <p:nvPr/>
            </p:nvSpPr>
            <p:spPr>
              <a:xfrm>
                <a:off x="743039" y="691413"/>
                <a:ext cx="62788" cy="50279"/>
              </a:xfrm>
              <a:custGeom>
                <a:avLst/>
                <a:gdLst/>
                <a:ahLst/>
                <a:cxnLst/>
                <a:rect l="0" t="0" r="0" b="0"/>
                <a:pathLst>
                  <a:path w="98" h="79">
                    <a:moveTo>
                      <a:pt x="34" y="1"/>
                    </a:moveTo>
                    <a:cubicBezTo>
                      <a:pt x="64" y="0"/>
                      <a:pt x="86" y="20"/>
                      <a:pt x="92" y="36"/>
                    </a:cubicBezTo>
                    <a:cubicBezTo>
                      <a:pt x="98" y="55"/>
                      <a:pt x="83" y="76"/>
                      <a:pt x="55" y="78"/>
                    </a:cubicBezTo>
                    <a:cubicBezTo>
                      <a:pt x="28" y="79"/>
                      <a:pt x="8" y="60"/>
                      <a:pt x="4" y="39"/>
                    </a:cubicBezTo>
                    <a:cubicBezTo>
                      <a:pt x="0" y="18"/>
                      <a:pt x="19" y="2"/>
                      <a:pt x="34" y="1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path"/>
              <p:cNvSpPr/>
              <p:nvPr/>
            </p:nvSpPr>
            <p:spPr>
              <a:xfrm>
                <a:off x="649237" y="666153"/>
                <a:ext cx="258902" cy="79794"/>
              </a:xfrm>
              <a:custGeom>
                <a:avLst/>
                <a:gdLst/>
                <a:ahLst/>
                <a:cxnLst/>
                <a:rect l="0" t="0" r="0" b="0"/>
                <a:pathLst>
                  <a:path w="407" h="125">
                    <a:moveTo>
                      <a:pt x="196" y="75"/>
                    </a:moveTo>
                    <a:cubicBezTo>
                      <a:pt x="186" y="75"/>
                      <a:pt x="181" y="71"/>
                      <a:pt x="183" y="66"/>
                    </a:cubicBezTo>
                    <a:cubicBezTo>
                      <a:pt x="184" y="61"/>
                      <a:pt x="199" y="58"/>
                      <a:pt x="201" y="69"/>
                    </a:cubicBezTo>
                    <a:cubicBezTo>
                      <a:pt x="213" y="68"/>
                      <a:pt x="213" y="68"/>
                      <a:pt x="213" y="68"/>
                    </a:cubicBezTo>
                    <a:cubicBezTo>
                      <a:pt x="213" y="68"/>
                      <a:pt x="209" y="54"/>
                      <a:pt x="194" y="51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80" y="44"/>
                      <a:pt x="180" y="44"/>
                      <a:pt x="180" y="44"/>
                    </a:cubicBezTo>
                    <a:cubicBezTo>
                      <a:pt x="182" y="53"/>
                      <a:pt x="182" y="53"/>
                      <a:pt x="182" y="53"/>
                    </a:cubicBezTo>
                    <a:cubicBezTo>
                      <a:pt x="167" y="56"/>
                      <a:pt x="171" y="69"/>
                      <a:pt x="171" y="69"/>
                    </a:cubicBezTo>
                    <a:cubicBezTo>
                      <a:pt x="171" y="69"/>
                      <a:pt x="173" y="83"/>
                      <a:pt x="194" y="83"/>
                    </a:cubicBezTo>
                    <a:cubicBezTo>
                      <a:pt x="208" y="83"/>
                      <a:pt x="209" y="90"/>
                      <a:pt x="209" y="90"/>
                    </a:cubicBezTo>
                    <a:cubicBezTo>
                      <a:pt x="209" y="90"/>
                      <a:pt x="211" y="98"/>
                      <a:pt x="197" y="98"/>
                    </a:cubicBezTo>
                    <a:cubicBezTo>
                      <a:pt x="186" y="98"/>
                      <a:pt x="185" y="92"/>
                      <a:pt x="185" y="92"/>
                    </a:cubicBezTo>
                    <a:cubicBezTo>
                      <a:pt x="175" y="92"/>
                      <a:pt x="175" y="92"/>
                      <a:pt x="175" y="92"/>
                    </a:cubicBezTo>
                    <a:cubicBezTo>
                      <a:pt x="175" y="92"/>
                      <a:pt x="177" y="104"/>
                      <a:pt x="194" y="106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208" y="112"/>
                      <a:pt x="208" y="112"/>
                      <a:pt x="208" y="112"/>
                    </a:cubicBezTo>
                    <a:cubicBezTo>
                      <a:pt x="206" y="106"/>
                      <a:pt x="206" y="106"/>
                      <a:pt x="206" y="106"/>
                    </a:cubicBezTo>
                    <a:cubicBezTo>
                      <a:pt x="222" y="103"/>
                      <a:pt x="220" y="92"/>
                      <a:pt x="220" y="92"/>
                    </a:cubicBezTo>
                    <a:cubicBezTo>
                      <a:pt x="220" y="92"/>
                      <a:pt x="219" y="75"/>
                      <a:pt x="196" y="75"/>
                    </a:cubicBezTo>
                  </a:path>
                  <a:path w="407" h="125">
                    <a:moveTo>
                      <a:pt x="31" y="0"/>
                    </a:moveTo>
                    <a:lnTo>
                      <a:pt x="0" y="125"/>
                    </a:lnTo>
                    <a:lnTo>
                      <a:pt x="407" y="125"/>
                    </a:lnTo>
                    <a:lnTo>
                      <a:pt x="350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path"/>
              <p:cNvSpPr/>
              <p:nvPr/>
            </p:nvSpPr>
            <p:spPr>
              <a:xfrm>
                <a:off x="662483" y="673163"/>
                <a:ext cx="231888" cy="66281"/>
              </a:xfrm>
              <a:custGeom>
                <a:avLst/>
                <a:gdLst/>
                <a:ahLst/>
                <a:cxnLst/>
                <a:rect l="0" t="0" r="0" b="0"/>
                <a:pathLst>
                  <a:path w="365" h="104">
                    <a:moveTo>
                      <a:pt x="22" y="0"/>
                    </a:moveTo>
                    <a:lnTo>
                      <a:pt x="0" y="101"/>
                    </a:lnTo>
                    <a:lnTo>
                      <a:pt x="365" y="104"/>
                    </a:lnTo>
                    <a:lnTo>
                      <a:pt x="317" y="0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path"/>
              <p:cNvSpPr/>
              <p:nvPr/>
            </p:nvSpPr>
            <p:spPr>
              <a:xfrm>
                <a:off x="676250" y="678663"/>
                <a:ext cx="200621" cy="53034"/>
              </a:xfrm>
              <a:custGeom>
                <a:avLst/>
                <a:gdLst/>
                <a:ahLst/>
                <a:cxnLst/>
                <a:rect l="0" t="0" r="0" b="0"/>
                <a:pathLst>
                  <a:path w="315" h="83">
                    <a:moveTo>
                      <a:pt x="10" y="16"/>
                    </a:moveTo>
                    <a:cubicBezTo>
                      <a:pt x="10" y="16"/>
                      <a:pt x="39" y="20"/>
                      <a:pt x="36" y="0"/>
                    </a:cubicBezTo>
                    <a:cubicBezTo>
                      <a:pt x="267" y="3"/>
                      <a:pt x="267" y="3"/>
                      <a:pt x="267" y="3"/>
                    </a:cubicBezTo>
                    <a:cubicBezTo>
                      <a:pt x="267" y="3"/>
                      <a:pt x="268" y="29"/>
                      <a:pt x="298" y="24"/>
                    </a:cubicBezTo>
                    <a:cubicBezTo>
                      <a:pt x="315" y="63"/>
                      <a:pt x="315" y="63"/>
                      <a:pt x="315" y="63"/>
                    </a:cubicBezTo>
                    <a:cubicBezTo>
                      <a:pt x="315" y="63"/>
                      <a:pt x="296" y="64"/>
                      <a:pt x="29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27" y="57"/>
                      <a:pt x="0" y="58"/>
                    </a:cubicBezTo>
                    <a:lnTo>
                      <a:pt x="10" y="16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path"/>
              <p:cNvSpPr/>
              <p:nvPr/>
            </p:nvSpPr>
            <p:spPr>
              <a:xfrm>
                <a:off x="743039" y="680416"/>
                <a:ext cx="62788" cy="50279"/>
              </a:xfrm>
              <a:custGeom>
                <a:avLst/>
                <a:gdLst/>
                <a:ahLst/>
                <a:cxnLst/>
                <a:rect l="0" t="0" r="0" b="0"/>
                <a:pathLst>
                  <a:path w="98" h="79">
                    <a:moveTo>
                      <a:pt x="34" y="1"/>
                    </a:moveTo>
                    <a:cubicBezTo>
                      <a:pt x="64" y="0"/>
                      <a:pt x="86" y="20"/>
                      <a:pt x="92" y="36"/>
                    </a:cubicBezTo>
                    <a:cubicBezTo>
                      <a:pt x="98" y="55"/>
                      <a:pt x="83" y="76"/>
                      <a:pt x="55" y="78"/>
                    </a:cubicBezTo>
                    <a:cubicBezTo>
                      <a:pt x="28" y="79"/>
                      <a:pt x="8" y="60"/>
                      <a:pt x="4" y="39"/>
                    </a:cubicBezTo>
                    <a:cubicBezTo>
                      <a:pt x="0" y="18"/>
                      <a:pt x="19" y="2"/>
                      <a:pt x="34" y="1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path"/>
              <p:cNvSpPr/>
              <p:nvPr/>
            </p:nvSpPr>
            <p:spPr>
              <a:xfrm>
                <a:off x="649237" y="655142"/>
                <a:ext cx="258902" cy="79807"/>
              </a:xfrm>
              <a:custGeom>
                <a:avLst/>
                <a:gdLst/>
                <a:ahLst/>
                <a:cxnLst/>
                <a:rect l="0" t="0" r="0" b="0"/>
                <a:pathLst>
                  <a:path w="407" h="125">
                    <a:moveTo>
                      <a:pt x="196" y="75"/>
                    </a:moveTo>
                    <a:cubicBezTo>
                      <a:pt x="186" y="75"/>
                      <a:pt x="181" y="71"/>
                      <a:pt x="183" y="66"/>
                    </a:cubicBezTo>
                    <a:cubicBezTo>
                      <a:pt x="184" y="61"/>
                      <a:pt x="199" y="58"/>
                      <a:pt x="201" y="69"/>
                    </a:cubicBezTo>
                    <a:cubicBezTo>
                      <a:pt x="213" y="68"/>
                      <a:pt x="213" y="68"/>
                      <a:pt x="213" y="68"/>
                    </a:cubicBezTo>
                    <a:cubicBezTo>
                      <a:pt x="213" y="68"/>
                      <a:pt x="209" y="54"/>
                      <a:pt x="194" y="51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80" y="44"/>
                      <a:pt x="180" y="44"/>
                      <a:pt x="180" y="44"/>
                    </a:cubicBezTo>
                    <a:cubicBezTo>
                      <a:pt x="182" y="52"/>
                      <a:pt x="182" y="52"/>
                      <a:pt x="182" y="52"/>
                    </a:cubicBezTo>
                    <a:cubicBezTo>
                      <a:pt x="167" y="56"/>
                      <a:pt x="171" y="69"/>
                      <a:pt x="171" y="69"/>
                    </a:cubicBezTo>
                    <a:cubicBezTo>
                      <a:pt x="171" y="69"/>
                      <a:pt x="173" y="83"/>
                      <a:pt x="194" y="83"/>
                    </a:cubicBezTo>
                    <a:cubicBezTo>
                      <a:pt x="208" y="83"/>
                      <a:pt x="209" y="90"/>
                      <a:pt x="209" y="90"/>
                    </a:cubicBezTo>
                    <a:cubicBezTo>
                      <a:pt x="209" y="90"/>
                      <a:pt x="211" y="98"/>
                      <a:pt x="197" y="98"/>
                    </a:cubicBezTo>
                    <a:cubicBezTo>
                      <a:pt x="186" y="98"/>
                      <a:pt x="185" y="92"/>
                      <a:pt x="185" y="92"/>
                    </a:cubicBezTo>
                    <a:cubicBezTo>
                      <a:pt x="175" y="92"/>
                      <a:pt x="175" y="92"/>
                      <a:pt x="175" y="92"/>
                    </a:cubicBezTo>
                    <a:cubicBezTo>
                      <a:pt x="175" y="92"/>
                      <a:pt x="177" y="104"/>
                      <a:pt x="194" y="106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208" y="112"/>
                      <a:pt x="208" y="112"/>
                      <a:pt x="208" y="112"/>
                    </a:cubicBezTo>
                    <a:cubicBezTo>
                      <a:pt x="206" y="106"/>
                      <a:pt x="206" y="106"/>
                      <a:pt x="206" y="106"/>
                    </a:cubicBezTo>
                    <a:cubicBezTo>
                      <a:pt x="222" y="103"/>
                      <a:pt x="220" y="92"/>
                      <a:pt x="220" y="92"/>
                    </a:cubicBezTo>
                    <a:cubicBezTo>
                      <a:pt x="220" y="92"/>
                      <a:pt x="219" y="75"/>
                      <a:pt x="196" y="75"/>
                    </a:cubicBezTo>
                  </a:path>
                  <a:path w="407" h="125">
                    <a:moveTo>
                      <a:pt x="31" y="0"/>
                    </a:moveTo>
                    <a:lnTo>
                      <a:pt x="0" y="125"/>
                    </a:lnTo>
                    <a:lnTo>
                      <a:pt x="407" y="125"/>
                    </a:lnTo>
                    <a:lnTo>
                      <a:pt x="350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path"/>
              <p:cNvSpPr/>
              <p:nvPr/>
            </p:nvSpPr>
            <p:spPr>
              <a:xfrm>
                <a:off x="662483" y="662153"/>
                <a:ext cx="231888" cy="66281"/>
              </a:xfrm>
              <a:custGeom>
                <a:avLst/>
                <a:gdLst/>
                <a:ahLst/>
                <a:cxnLst/>
                <a:rect l="0" t="0" r="0" b="0"/>
                <a:pathLst>
                  <a:path w="365" h="104">
                    <a:moveTo>
                      <a:pt x="22" y="0"/>
                    </a:moveTo>
                    <a:lnTo>
                      <a:pt x="0" y="101"/>
                    </a:lnTo>
                    <a:lnTo>
                      <a:pt x="365" y="104"/>
                    </a:lnTo>
                    <a:lnTo>
                      <a:pt x="317" y="0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path"/>
              <p:cNvSpPr/>
              <p:nvPr/>
            </p:nvSpPr>
            <p:spPr>
              <a:xfrm>
                <a:off x="676250" y="667652"/>
                <a:ext cx="200621" cy="53034"/>
              </a:xfrm>
              <a:custGeom>
                <a:avLst/>
                <a:gdLst/>
                <a:ahLst/>
                <a:cxnLst/>
                <a:rect l="0" t="0" r="0" b="0"/>
                <a:pathLst>
                  <a:path w="315" h="83">
                    <a:moveTo>
                      <a:pt x="10" y="16"/>
                    </a:moveTo>
                    <a:cubicBezTo>
                      <a:pt x="10" y="16"/>
                      <a:pt x="39" y="20"/>
                      <a:pt x="36" y="0"/>
                    </a:cubicBezTo>
                    <a:cubicBezTo>
                      <a:pt x="267" y="3"/>
                      <a:pt x="267" y="3"/>
                      <a:pt x="267" y="3"/>
                    </a:cubicBezTo>
                    <a:cubicBezTo>
                      <a:pt x="267" y="3"/>
                      <a:pt x="268" y="29"/>
                      <a:pt x="298" y="24"/>
                    </a:cubicBezTo>
                    <a:cubicBezTo>
                      <a:pt x="315" y="63"/>
                      <a:pt x="315" y="63"/>
                      <a:pt x="315" y="63"/>
                    </a:cubicBezTo>
                    <a:cubicBezTo>
                      <a:pt x="315" y="63"/>
                      <a:pt x="296" y="64"/>
                      <a:pt x="298" y="82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27" y="56"/>
                      <a:pt x="0" y="58"/>
                    </a:cubicBezTo>
                    <a:lnTo>
                      <a:pt x="10" y="16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path"/>
              <p:cNvSpPr/>
              <p:nvPr/>
            </p:nvSpPr>
            <p:spPr>
              <a:xfrm>
                <a:off x="743039" y="669404"/>
                <a:ext cx="62788" cy="50279"/>
              </a:xfrm>
              <a:custGeom>
                <a:avLst/>
                <a:gdLst/>
                <a:ahLst/>
                <a:cxnLst/>
                <a:rect l="0" t="0" r="0" b="0"/>
                <a:pathLst>
                  <a:path w="98" h="79">
                    <a:moveTo>
                      <a:pt x="34" y="1"/>
                    </a:moveTo>
                    <a:cubicBezTo>
                      <a:pt x="64" y="0"/>
                      <a:pt x="86" y="20"/>
                      <a:pt x="92" y="36"/>
                    </a:cubicBezTo>
                    <a:cubicBezTo>
                      <a:pt x="98" y="55"/>
                      <a:pt x="83" y="76"/>
                      <a:pt x="55" y="78"/>
                    </a:cubicBezTo>
                    <a:cubicBezTo>
                      <a:pt x="28" y="79"/>
                      <a:pt x="8" y="60"/>
                      <a:pt x="4" y="39"/>
                    </a:cubicBezTo>
                    <a:cubicBezTo>
                      <a:pt x="0" y="18"/>
                      <a:pt x="19" y="2"/>
                      <a:pt x="34" y="1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path"/>
              <p:cNvSpPr/>
              <p:nvPr/>
            </p:nvSpPr>
            <p:spPr>
              <a:xfrm>
                <a:off x="649237" y="644144"/>
                <a:ext cx="258902" cy="79793"/>
              </a:xfrm>
              <a:custGeom>
                <a:avLst/>
                <a:gdLst/>
                <a:ahLst/>
                <a:cxnLst/>
                <a:rect l="0" t="0" r="0" b="0"/>
                <a:pathLst>
                  <a:path w="407" h="125">
                    <a:moveTo>
                      <a:pt x="196" y="75"/>
                    </a:moveTo>
                    <a:cubicBezTo>
                      <a:pt x="186" y="75"/>
                      <a:pt x="181" y="71"/>
                      <a:pt x="183" y="66"/>
                    </a:cubicBezTo>
                    <a:cubicBezTo>
                      <a:pt x="184" y="61"/>
                      <a:pt x="199" y="58"/>
                      <a:pt x="201" y="68"/>
                    </a:cubicBezTo>
                    <a:cubicBezTo>
                      <a:pt x="213" y="68"/>
                      <a:pt x="213" y="68"/>
                      <a:pt x="213" y="68"/>
                    </a:cubicBezTo>
                    <a:cubicBezTo>
                      <a:pt x="213" y="68"/>
                      <a:pt x="209" y="54"/>
                      <a:pt x="194" y="51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80" y="44"/>
                      <a:pt x="180" y="44"/>
                      <a:pt x="180" y="44"/>
                    </a:cubicBezTo>
                    <a:cubicBezTo>
                      <a:pt x="182" y="52"/>
                      <a:pt x="182" y="52"/>
                      <a:pt x="182" y="52"/>
                    </a:cubicBezTo>
                    <a:cubicBezTo>
                      <a:pt x="167" y="56"/>
                      <a:pt x="171" y="69"/>
                      <a:pt x="171" y="69"/>
                    </a:cubicBezTo>
                    <a:cubicBezTo>
                      <a:pt x="171" y="69"/>
                      <a:pt x="173" y="83"/>
                      <a:pt x="194" y="83"/>
                    </a:cubicBezTo>
                    <a:cubicBezTo>
                      <a:pt x="208" y="83"/>
                      <a:pt x="209" y="90"/>
                      <a:pt x="209" y="90"/>
                    </a:cubicBezTo>
                    <a:cubicBezTo>
                      <a:pt x="209" y="90"/>
                      <a:pt x="211" y="98"/>
                      <a:pt x="197" y="98"/>
                    </a:cubicBezTo>
                    <a:cubicBezTo>
                      <a:pt x="186" y="98"/>
                      <a:pt x="185" y="92"/>
                      <a:pt x="185" y="92"/>
                    </a:cubicBezTo>
                    <a:cubicBezTo>
                      <a:pt x="175" y="92"/>
                      <a:pt x="175" y="92"/>
                      <a:pt x="175" y="92"/>
                    </a:cubicBezTo>
                    <a:cubicBezTo>
                      <a:pt x="175" y="92"/>
                      <a:pt x="177" y="104"/>
                      <a:pt x="194" y="106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208" y="112"/>
                      <a:pt x="208" y="112"/>
                      <a:pt x="208" y="112"/>
                    </a:cubicBezTo>
                    <a:cubicBezTo>
                      <a:pt x="206" y="106"/>
                      <a:pt x="206" y="106"/>
                      <a:pt x="206" y="106"/>
                    </a:cubicBezTo>
                    <a:cubicBezTo>
                      <a:pt x="222" y="103"/>
                      <a:pt x="220" y="92"/>
                      <a:pt x="220" y="92"/>
                    </a:cubicBezTo>
                    <a:cubicBezTo>
                      <a:pt x="220" y="92"/>
                      <a:pt x="219" y="75"/>
                      <a:pt x="196" y="75"/>
                    </a:cubicBezTo>
                  </a:path>
                  <a:path w="407" h="125">
                    <a:moveTo>
                      <a:pt x="31" y="0"/>
                    </a:moveTo>
                    <a:lnTo>
                      <a:pt x="0" y="125"/>
                    </a:lnTo>
                    <a:lnTo>
                      <a:pt x="407" y="125"/>
                    </a:lnTo>
                    <a:lnTo>
                      <a:pt x="350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path"/>
              <p:cNvSpPr/>
              <p:nvPr/>
            </p:nvSpPr>
            <p:spPr>
              <a:xfrm>
                <a:off x="662483" y="650887"/>
                <a:ext cx="231888" cy="66789"/>
              </a:xfrm>
              <a:custGeom>
                <a:avLst/>
                <a:gdLst/>
                <a:ahLst/>
                <a:cxnLst/>
                <a:rect l="0" t="0" r="0" b="0"/>
                <a:pathLst>
                  <a:path w="365" h="105">
                    <a:moveTo>
                      <a:pt x="22" y="0"/>
                    </a:moveTo>
                    <a:lnTo>
                      <a:pt x="0" y="101"/>
                    </a:lnTo>
                    <a:lnTo>
                      <a:pt x="365" y="105"/>
                    </a:lnTo>
                    <a:lnTo>
                      <a:pt x="317" y="1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path"/>
              <p:cNvSpPr/>
              <p:nvPr/>
            </p:nvSpPr>
            <p:spPr>
              <a:xfrm>
                <a:off x="676250" y="656654"/>
                <a:ext cx="200621" cy="53023"/>
              </a:xfrm>
              <a:custGeom>
                <a:avLst/>
                <a:gdLst/>
                <a:ahLst/>
                <a:cxnLst/>
                <a:rect l="0" t="0" r="0" b="0"/>
                <a:pathLst>
                  <a:path w="315" h="83">
                    <a:moveTo>
                      <a:pt x="10" y="16"/>
                    </a:moveTo>
                    <a:cubicBezTo>
                      <a:pt x="10" y="16"/>
                      <a:pt x="39" y="20"/>
                      <a:pt x="36" y="0"/>
                    </a:cubicBezTo>
                    <a:cubicBezTo>
                      <a:pt x="267" y="3"/>
                      <a:pt x="267" y="3"/>
                      <a:pt x="267" y="3"/>
                    </a:cubicBezTo>
                    <a:cubicBezTo>
                      <a:pt x="267" y="3"/>
                      <a:pt x="268" y="29"/>
                      <a:pt x="298" y="24"/>
                    </a:cubicBezTo>
                    <a:cubicBezTo>
                      <a:pt x="315" y="63"/>
                      <a:pt x="315" y="63"/>
                      <a:pt x="315" y="63"/>
                    </a:cubicBezTo>
                    <a:cubicBezTo>
                      <a:pt x="315" y="63"/>
                      <a:pt x="296" y="64"/>
                      <a:pt x="298" y="82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27" y="56"/>
                      <a:pt x="0" y="58"/>
                    </a:cubicBezTo>
                    <a:lnTo>
                      <a:pt x="10" y="16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path"/>
              <p:cNvSpPr/>
              <p:nvPr/>
            </p:nvSpPr>
            <p:spPr>
              <a:xfrm>
                <a:off x="743039" y="658393"/>
                <a:ext cx="62788" cy="50279"/>
              </a:xfrm>
              <a:custGeom>
                <a:avLst/>
                <a:gdLst/>
                <a:ahLst/>
                <a:cxnLst/>
                <a:rect l="0" t="0" r="0" b="0"/>
                <a:pathLst>
                  <a:path w="98" h="79">
                    <a:moveTo>
                      <a:pt x="34" y="1"/>
                    </a:moveTo>
                    <a:cubicBezTo>
                      <a:pt x="64" y="0"/>
                      <a:pt x="86" y="20"/>
                      <a:pt x="92" y="36"/>
                    </a:cubicBezTo>
                    <a:cubicBezTo>
                      <a:pt x="98" y="55"/>
                      <a:pt x="83" y="76"/>
                      <a:pt x="55" y="78"/>
                    </a:cubicBezTo>
                    <a:cubicBezTo>
                      <a:pt x="28" y="79"/>
                      <a:pt x="8" y="60"/>
                      <a:pt x="4" y="39"/>
                    </a:cubicBezTo>
                    <a:cubicBezTo>
                      <a:pt x="0" y="18"/>
                      <a:pt x="19" y="2"/>
                      <a:pt x="34" y="1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path"/>
              <p:cNvSpPr/>
              <p:nvPr/>
            </p:nvSpPr>
            <p:spPr>
              <a:xfrm>
                <a:off x="649237" y="633133"/>
                <a:ext cx="258902" cy="79794"/>
              </a:xfrm>
              <a:custGeom>
                <a:avLst/>
                <a:gdLst/>
                <a:ahLst/>
                <a:cxnLst/>
                <a:rect l="0" t="0" r="0" b="0"/>
                <a:pathLst>
                  <a:path w="407" h="125">
                    <a:moveTo>
                      <a:pt x="196" y="75"/>
                    </a:moveTo>
                    <a:cubicBezTo>
                      <a:pt x="186" y="75"/>
                      <a:pt x="181" y="71"/>
                      <a:pt x="183" y="66"/>
                    </a:cubicBezTo>
                    <a:cubicBezTo>
                      <a:pt x="184" y="61"/>
                      <a:pt x="199" y="58"/>
                      <a:pt x="201" y="68"/>
                    </a:cubicBezTo>
                    <a:cubicBezTo>
                      <a:pt x="213" y="68"/>
                      <a:pt x="213" y="68"/>
                      <a:pt x="213" y="68"/>
                    </a:cubicBezTo>
                    <a:cubicBezTo>
                      <a:pt x="213" y="68"/>
                      <a:pt x="209" y="54"/>
                      <a:pt x="194" y="51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80" y="44"/>
                      <a:pt x="180" y="44"/>
                      <a:pt x="180" y="44"/>
                    </a:cubicBezTo>
                    <a:cubicBezTo>
                      <a:pt x="182" y="52"/>
                      <a:pt x="182" y="52"/>
                      <a:pt x="182" y="52"/>
                    </a:cubicBezTo>
                    <a:cubicBezTo>
                      <a:pt x="167" y="56"/>
                      <a:pt x="171" y="69"/>
                      <a:pt x="171" y="69"/>
                    </a:cubicBezTo>
                    <a:cubicBezTo>
                      <a:pt x="171" y="69"/>
                      <a:pt x="173" y="82"/>
                      <a:pt x="194" y="83"/>
                    </a:cubicBezTo>
                    <a:cubicBezTo>
                      <a:pt x="208" y="83"/>
                      <a:pt x="209" y="90"/>
                      <a:pt x="209" y="90"/>
                    </a:cubicBezTo>
                    <a:cubicBezTo>
                      <a:pt x="209" y="90"/>
                      <a:pt x="211" y="98"/>
                      <a:pt x="197" y="98"/>
                    </a:cubicBezTo>
                    <a:cubicBezTo>
                      <a:pt x="186" y="98"/>
                      <a:pt x="185" y="92"/>
                      <a:pt x="185" y="92"/>
                    </a:cubicBezTo>
                    <a:cubicBezTo>
                      <a:pt x="175" y="92"/>
                      <a:pt x="175" y="92"/>
                      <a:pt x="175" y="92"/>
                    </a:cubicBezTo>
                    <a:cubicBezTo>
                      <a:pt x="175" y="92"/>
                      <a:pt x="177" y="104"/>
                      <a:pt x="194" y="106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208" y="112"/>
                      <a:pt x="208" y="112"/>
                      <a:pt x="208" y="112"/>
                    </a:cubicBezTo>
                    <a:cubicBezTo>
                      <a:pt x="206" y="105"/>
                      <a:pt x="206" y="105"/>
                      <a:pt x="206" y="105"/>
                    </a:cubicBezTo>
                    <a:cubicBezTo>
                      <a:pt x="222" y="103"/>
                      <a:pt x="220" y="92"/>
                      <a:pt x="220" y="92"/>
                    </a:cubicBezTo>
                    <a:cubicBezTo>
                      <a:pt x="220" y="92"/>
                      <a:pt x="219" y="75"/>
                      <a:pt x="196" y="75"/>
                    </a:cubicBezTo>
                  </a:path>
                  <a:path w="407" h="125">
                    <a:moveTo>
                      <a:pt x="31" y="0"/>
                    </a:moveTo>
                    <a:lnTo>
                      <a:pt x="0" y="125"/>
                    </a:lnTo>
                    <a:lnTo>
                      <a:pt x="407" y="125"/>
                    </a:lnTo>
                    <a:lnTo>
                      <a:pt x="350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path"/>
              <p:cNvSpPr/>
              <p:nvPr/>
            </p:nvSpPr>
            <p:spPr>
              <a:xfrm>
                <a:off x="662483" y="639890"/>
                <a:ext cx="231888" cy="66788"/>
              </a:xfrm>
              <a:custGeom>
                <a:avLst/>
                <a:gdLst/>
                <a:ahLst/>
                <a:cxnLst/>
                <a:rect l="0" t="0" r="0" b="0"/>
                <a:pathLst>
                  <a:path w="365" h="105">
                    <a:moveTo>
                      <a:pt x="22" y="0"/>
                    </a:moveTo>
                    <a:lnTo>
                      <a:pt x="0" y="101"/>
                    </a:lnTo>
                    <a:lnTo>
                      <a:pt x="365" y="105"/>
                    </a:lnTo>
                    <a:lnTo>
                      <a:pt x="317" y="1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path"/>
              <p:cNvSpPr/>
              <p:nvPr/>
            </p:nvSpPr>
            <p:spPr>
              <a:xfrm>
                <a:off x="676250" y="645643"/>
                <a:ext cx="200621" cy="53034"/>
              </a:xfrm>
              <a:custGeom>
                <a:avLst/>
                <a:gdLst/>
                <a:ahLst/>
                <a:cxnLst/>
                <a:rect l="0" t="0" r="0" b="0"/>
                <a:pathLst>
                  <a:path w="315" h="83">
                    <a:moveTo>
                      <a:pt x="10" y="16"/>
                    </a:moveTo>
                    <a:cubicBezTo>
                      <a:pt x="10" y="16"/>
                      <a:pt x="39" y="20"/>
                      <a:pt x="36" y="0"/>
                    </a:cubicBezTo>
                    <a:cubicBezTo>
                      <a:pt x="267" y="3"/>
                      <a:pt x="267" y="3"/>
                      <a:pt x="267" y="3"/>
                    </a:cubicBezTo>
                    <a:cubicBezTo>
                      <a:pt x="267" y="3"/>
                      <a:pt x="268" y="29"/>
                      <a:pt x="298" y="24"/>
                    </a:cubicBezTo>
                    <a:cubicBezTo>
                      <a:pt x="315" y="63"/>
                      <a:pt x="315" y="63"/>
                      <a:pt x="315" y="63"/>
                    </a:cubicBezTo>
                    <a:cubicBezTo>
                      <a:pt x="315" y="63"/>
                      <a:pt x="296" y="64"/>
                      <a:pt x="298" y="82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27" y="56"/>
                      <a:pt x="0" y="58"/>
                    </a:cubicBezTo>
                    <a:lnTo>
                      <a:pt x="10" y="16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path"/>
              <p:cNvSpPr/>
              <p:nvPr/>
            </p:nvSpPr>
            <p:spPr>
              <a:xfrm>
                <a:off x="743039" y="647395"/>
                <a:ext cx="62788" cy="50279"/>
              </a:xfrm>
              <a:custGeom>
                <a:avLst/>
                <a:gdLst/>
                <a:ahLst/>
                <a:cxnLst/>
                <a:rect l="0" t="0" r="0" b="0"/>
                <a:pathLst>
                  <a:path w="98" h="79">
                    <a:moveTo>
                      <a:pt x="34" y="1"/>
                    </a:moveTo>
                    <a:cubicBezTo>
                      <a:pt x="64" y="0"/>
                      <a:pt x="86" y="20"/>
                      <a:pt x="92" y="36"/>
                    </a:cubicBezTo>
                    <a:cubicBezTo>
                      <a:pt x="98" y="55"/>
                      <a:pt x="83" y="76"/>
                      <a:pt x="55" y="78"/>
                    </a:cubicBezTo>
                    <a:cubicBezTo>
                      <a:pt x="28" y="79"/>
                      <a:pt x="8" y="60"/>
                      <a:pt x="4" y="39"/>
                    </a:cubicBezTo>
                    <a:cubicBezTo>
                      <a:pt x="0" y="18"/>
                      <a:pt x="19" y="2"/>
                      <a:pt x="34" y="1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path"/>
              <p:cNvSpPr/>
              <p:nvPr/>
            </p:nvSpPr>
            <p:spPr>
              <a:xfrm>
                <a:off x="649237" y="622122"/>
                <a:ext cx="258902" cy="79807"/>
              </a:xfrm>
              <a:custGeom>
                <a:avLst/>
                <a:gdLst/>
                <a:ahLst/>
                <a:cxnLst/>
                <a:rect l="0" t="0" r="0" b="0"/>
                <a:pathLst>
                  <a:path w="407" h="125">
                    <a:moveTo>
                      <a:pt x="196" y="75"/>
                    </a:moveTo>
                    <a:cubicBezTo>
                      <a:pt x="186" y="75"/>
                      <a:pt x="181" y="72"/>
                      <a:pt x="183" y="66"/>
                    </a:cubicBezTo>
                    <a:cubicBezTo>
                      <a:pt x="184" y="61"/>
                      <a:pt x="199" y="58"/>
                      <a:pt x="201" y="68"/>
                    </a:cubicBezTo>
                    <a:cubicBezTo>
                      <a:pt x="213" y="68"/>
                      <a:pt x="213" y="68"/>
                      <a:pt x="213" y="68"/>
                    </a:cubicBezTo>
                    <a:cubicBezTo>
                      <a:pt x="213" y="68"/>
                      <a:pt x="209" y="54"/>
                      <a:pt x="194" y="51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80" y="44"/>
                      <a:pt x="180" y="44"/>
                      <a:pt x="180" y="44"/>
                    </a:cubicBezTo>
                    <a:cubicBezTo>
                      <a:pt x="182" y="52"/>
                      <a:pt x="182" y="52"/>
                      <a:pt x="182" y="52"/>
                    </a:cubicBezTo>
                    <a:cubicBezTo>
                      <a:pt x="167" y="56"/>
                      <a:pt x="171" y="69"/>
                      <a:pt x="171" y="69"/>
                    </a:cubicBezTo>
                    <a:cubicBezTo>
                      <a:pt x="171" y="69"/>
                      <a:pt x="173" y="82"/>
                      <a:pt x="194" y="83"/>
                    </a:cubicBezTo>
                    <a:cubicBezTo>
                      <a:pt x="208" y="83"/>
                      <a:pt x="209" y="91"/>
                      <a:pt x="209" y="91"/>
                    </a:cubicBezTo>
                    <a:cubicBezTo>
                      <a:pt x="209" y="91"/>
                      <a:pt x="211" y="98"/>
                      <a:pt x="197" y="98"/>
                    </a:cubicBezTo>
                    <a:cubicBezTo>
                      <a:pt x="186" y="98"/>
                      <a:pt x="185" y="92"/>
                      <a:pt x="185" y="92"/>
                    </a:cubicBezTo>
                    <a:cubicBezTo>
                      <a:pt x="175" y="92"/>
                      <a:pt x="175" y="92"/>
                      <a:pt x="175" y="92"/>
                    </a:cubicBezTo>
                    <a:cubicBezTo>
                      <a:pt x="175" y="92"/>
                      <a:pt x="177" y="104"/>
                      <a:pt x="194" y="106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208" y="112"/>
                      <a:pt x="208" y="112"/>
                      <a:pt x="208" y="112"/>
                    </a:cubicBezTo>
                    <a:cubicBezTo>
                      <a:pt x="206" y="106"/>
                      <a:pt x="206" y="106"/>
                      <a:pt x="206" y="106"/>
                    </a:cubicBezTo>
                    <a:cubicBezTo>
                      <a:pt x="222" y="103"/>
                      <a:pt x="220" y="92"/>
                      <a:pt x="220" y="92"/>
                    </a:cubicBezTo>
                    <a:cubicBezTo>
                      <a:pt x="220" y="92"/>
                      <a:pt x="219" y="75"/>
                      <a:pt x="196" y="75"/>
                    </a:cubicBezTo>
                  </a:path>
                  <a:path w="407" h="125">
                    <a:moveTo>
                      <a:pt x="31" y="0"/>
                    </a:moveTo>
                    <a:lnTo>
                      <a:pt x="0" y="125"/>
                    </a:lnTo>
                    <a:lnTo>
                      <a:pt x="407" y="125"/>
                    </a:lnTo>
                    <a:lnTo>
                      <a:pt x="350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path"/>
              <p:cNvSpPr/>
              <p:nvPr/>
            </p:nvSpPr>
            <p:spPr>
              <a:xfrm>
                <a:off x="662483" y="628879"/>
                <a:ext cx="231888" cy="66789"/>
              </a:xfrm>
              <a:custGeom>
                <a:avLst/>
                <a:gdLst/>
                <a:ahLst/>
                <a:cxnLst/>
                <a:rect l="0" t="0" r="0" b="0"/>
                <a:pathLst>
                  <a:path w="365" h="105">
                    <a:moveTo>
                      <a:pt x="22" y="0"/>
                    </a:moveTo>
                    <a:lnTo>
                      <a:pt x="0" y="101"/>
                    </a:lnTo>
                    <a:lnTo>
                      <a:pt x="365" y="105"/>
                    </a:lnTo>
                    <a:lnTo>
                      <a:pt x="317" y="1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path"/>
              <p:cNvSpPr/>
              <p:nvPr/>
            </p:nvSpPr>
            <p:spPr>
              <a:xfrm>
                <a:off x="676250" y="634632"/>
                <a:ext cx="200621" cy="53035"/>
              </a:xfrm>
              <a:custGeom>
                <a:avLst/>
                <a:gdLst/>
                <a:ahLst/>
                <a:cxnLst/>
                <a:rect l="0" t="0" r="0" b="0"/>
                <a:pathLst>
                  <a:path w="315" h="83">
                    <a:moveTo>
                      <a:pt x="10" y="16"/>
                    </a:moveTo>
                    <a:cubicBezTo>
                      <a:pt x="10" y="16"/>
                      <a:pt x="39" y="20"/>
                      <a:pt x="36" y="0"/>
                    </a:cubicBezTo>
                    <a:cubicBezTo>
                      <a:pt x="267" y="3"/>
                      <a:pt x="267" y="3"/>
                      <a:pt x="267" y="3"/>
                    </a:cubicBezTo>
                    <a:cubicBezTo>
                      <a:pt x="267" y="3"/>
                      <a:pt x="268" y="29"/>
                      <a:pt x="298" y="24"/>
                    </a:cubicBezTo>
                    <a:cubicBezTo>
                      <a:pt x="315" y="63"/>
                      <a:pt x="315" y="63"/>
                      <a:pt x="315" y="63"/>
                    </a:cubicBezTo>
                    <a:cubicBezTo>
                      <a:pt x="315" y="63"/>
                      <a:pt x="296" y="64"/>
                      <a:pt x="298" y="82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27" y="56"/>
                      <a:pt x="0" y="58"/>
                    </a:cubicBezTo>
                    <a:lnTo>
                      <a:pt x="10" y="16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path"/>
              <p:cNvSpPr/>
              <p:nvPr/>
            </p:nvSpPr>
            <p:spPr>
              <a:xfrm>
                <a:off x="743039" y="636384"/>
                <a:ext cx="62788" cy="50279"/>
              </a:xfrm>
              <a:custGeom>
                <a:avLst/>
                <a:gdLst/>
                <a:ahLst/>
                <a:cxnLst/>
                <a:rect l="0" t="0" r="0" b="0"/>
                <a:pathLst>
                  <a:path w="98" h="79">
                    <a:moveTo>
                      <a:pt x="34" y="1"/>
                    </a:moveTo>
                    <a:cubicBezTo>
                      <a:pt x="64" y="0"/>
                      <a:pt x="86" y="20"/>
                      <a:pt x="92" y="36"/>
                    </a:cubicBezTo>
                    <a:cubicBezTo>
                      <a:pt x="98" y="55"/>
                      <a:pt x="83" y="76"/>
                      <a:pt x="55" y="78"/>
                    </a:cubicBezTo>
                    <a:cubicBezTo>
                      <a:pt x="28" y="79"/>
                      <a:pt x="8" y="60"/>
                      <a:pt x="4" y="39"/>
                    </a:cubicBezTo>
                    <a:cubicBezTo>
                      <a:pt x="0" y="18"/>
                      <a:pt x="19" y="2"/>
                      <a:pt x="34" y="1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path"/>
              <p:cNvSpPr/>
              <p:nvPr/>
            </p:nvSpPr>
            <p:spPr>
              <a:xfrm>
                <a:off x="649237" y="611125"/>
                <a:ext cx="258902" cy="79793"/>
              </a:xfrm>
              <a:custGeom>
                <a:avLst/>
                <a:gdLst/>
                <a:ahLst/>
                <a:cxnLst/>
                <a:rect l="0" t="0" r="0" b="0"/>
                <a:pathLst>
                  <a:path w="407" h="125">
                    <a:moveTo>
                      <a:pt x="196" y="75"/>
                    </a:moveTo>
                    <a:cubicBezTo>
                      <a:pt x="186" y="75"/>
                      <a:pt x="181" y="72"/>
                      <a:pt x="183" y="66"/>
                    </a:cubicBezTo>
                    <a:cubicBezTo>
                      <a:pt x="184" y="61"/>
                      <a:pt x="199" y="58"/>
                      <a:pt x="201" y="68"/>
                    </a:cubicBezTo>
                    <a:cubicBezTo>
                      <a:pt x="213" y="68"/>
                      <a:pt x="213" y="68"/>
                      <a:pt x="213" y="68"/>
                    </a:cubicBezTo>
                    <a:cubicBezTo>
                      <a:pt x="213" y="68"/>
                      <a:pt x="209" y="54"/>
                      <a:pt x="194" y="51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80" y="44"/>
                      <a:pt x="180" y="44"/>
                      <a:pt x="180" y="44"/>
                    </a:cubicBezTo>
                    <a:cubicBezTo>
                      <a:pt x="182" y="52"/>
                      <a:pt x="182" y="52"/>
                      <a:pt x="182" y="52"/>
                    </a:cubicBezTo>
                    <a:cubicBezTo>
                      <a:pt x="167" y="56"/>
                      <a:pt x="171" y="69"/>
                      <a:pt x="171" y="69"/>
                    </a:cubicBezTo>
                    <a:cubicBezTo>
                      <a:pt x="171" y="69"/>
                      <a:pt x="173" y="82"/>
                      <a:pt x="194" y="83"/>
                    </a:cubicBezTo>
                    <a:cubicBezTo>
                      <a:pt x="208" y="83"/>
                      <a:pt x="209" y="90"/>
                      <a:pt x="209" y="90"/>
                    </a:cubicBezTo>
                    <a:cubicBezTo>
                      <a:pt x="209" y="90"/>
                      <a:pt x="211" y="98"/>
                      <a:pt x="197" y="98"/>
                    </a:cubicBezTo>
                    <a:cubicBezTo>
                      <a:pt x="186" y="98"/>
                      <a:pt x="185" y="92"/>
                      <a:pt x="185" y="92"/>
                    </a:cubicBezTo>
                    <a:cubicBezTo>
                      <a:pt x="175" y="92"/>
                      <a:pt x="175" y="92"/>
                      <a:pt x="175" y="92"/>
                    </a:cubicBezTo>
                    <a:cubicBezTo>
                      <a:pt x="175" y="92"/>
                      <a:pt x="177" y="104"/>
                      <a:pt x="194" y="106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208" y="112"/>
                      <a:pt x="208" y="112"/>
                      <a:pt x="208" y="112"/>
                    </a:cubicBezTo>
                    <a:cubicBezTo>
                      <a:pt x="206" y="106"/>
                      <a:pt x="206" y="106"/>
                      <a:pt x="206" y="106"/>
                    </a:cubicBezTo>
                    <a:cubicBezTo>
                      <a:pt x="222" y="103"/>
                      <a:pt x="220" y="92"/>
                      <a:pt x="220" y="92"/>
                    </a:cubicBezTo>
                    <a:cubicBezTo>
                      <a:pt x="220" y="92"/>
                      <a:pt x="219" y="75"/>
                      <a:pt x="196" y="75"/>
                    </a:cubicBezTo>
                  </a:path>
                  <a:path w="407" h="125">
                    <a:moveTo>
                      <a:pt x="31" y="0"/>
                    </a:moveTo>
                    <a:lnTo>
                      <a:pt x="0" y="125"/>
                    </a:lnTo>
                    <a:lnTo>
                      <a:pt x="407" y="125"/>
                    </a:lnTo>
                    <a:lnTo>
                      <a:pt x="350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path"/>
              <p:cNvSpPr/>
              <p:nvPr/>
            </p:nvSpPr>
            <p:spPr>
              <a:xfrm>
                <a:off x="662483" y="617868"/>
                <a:ext cx="231888" cy="66802"/>
              </a:xfrm>
              <a:custGeom>
                <a:avLst/>
                <a:gdLst/>
                <a:ahLst/>
                <a:cxnLst/>
                <a:rect l="0" t="0" r="0" b="0"/>
                <a:pathLst>
                  <a:path w="365" h="105">
                    <a:moveTo>
                      <a:pt x="22" y="0"/>
                    </a:moveTo>
                    <a:lnTo>
                      <a:pt x="0" y="101"/>
                    </a:lnTo>
                    <a:lnTo>
                      <a:pt x="365" y="105"/>
                    </a:lnTo>
                    <a:lnTo>
                      <a:pt x="317" y="0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path"/>
              <p:cNvSpPr/>
              <p:nvPr/>
            </p:nvSpPr>
            <p:spPr>
              <a:xfrm>
                <a:off x="676250" y="623634"/>
                <a:ext cx="200621" cy="53275"/>
              </a:xfrm>
              <a:custGeom>
                <a:avLst/>
                <a:gdLst/>
                <a:ahLst/>
                <a:cxnLst/>
                <a:rect l="0" t="0" r="0" b="0"/>
                <a:pathLst>
                  <a:path w="315" h="83">
                    <a:moveTo>
                      <a:pt x="10" y="16"/>
                    </a:moveTo>
                    <a:cubicBezTo>
                      <a:pt x="10" y="16"/>
                      <a:pt x="39" y="20"/>
                      <a:pt x="36" y="0"/>
                    </a:cubicBezTo>
                    <a:cubicBezTo>
                      <a:pt x="267" y="3"/>
                      <a:pt x="267" y="3"/>
                      <a:pt x="267" y="3"/>
                    </a:cubicBezTo>
                    <a:cubicBezTo>
                      <a:pt x="267" y="3"/>
                      <a:pt x="268" y="29"/>
                      <a:pt x="298" y="24"/>
                    </a:cubicBezTo>
                    <a:cubicBezTo>
                      <a:pt x="315" y="63"/>
                      <a:pt x="315" y="63"/>
                      <a:pt x="315" y="63"/>
                    </a:cubicBezTo>
                    <a:cubicBezTo>
                      <a:pt x="315" y="63"/>
                      <a:pt x="296" y="64"/>
                      <a:pt x="29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27" y="57"/>
                      <a:pt x="0" y="58"/>
                    </a:cubicBezTo>
                    <a:lnTo>
                      <a:pt x="10" y="16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path"/>
              <p:cNvSpPr/>
              <p:nvPr/>
            </p:nvSpPr>
            <p:spPr>
              <a:xfrm>
                <a:off x="743039" y="625132"/>
                <a:ext cx="62788" cy="50520"/>
              </a:xfrm>
              <a:custGeom>
                <a:avLst/>
                <a:gdLst/>
                <a:ahLst/>
                <a:cxnLst/>
                <a:rect l="0" t="0" r="0" b="0"/>
                <a:pathLst>
                  <a:path w="98" h="79">
                    <a:moveTo>
                      <a:pt x="34" y="1"/>
                    </a:moveTo>
                    <a:cubicBezTo>
                      <a:pt x="64" y="0"/>
                      <a:pt x="86" y="20"/>
                      <a:pt x="92" y="36"/>
                    </a:cubicBezTo>
                    <a:cubicBezTo>
                      <a:pt x="98" y="56"/>
                      <a:pt x="83" y="77"/>
                      <a:pt x="55" y="78"/>
                    </a:cubicBezTo>
                    <a:cubicBezTo>
                      <a:pt x="28" y="79"/>
                      <a:pt x="8" y="60"/>
                      <a:pt x="4" y="39"/>
                    </a:cubicBezTo>
                    <a:cubicBezTo>
                      <a:pt x="0" y="18"/>
                      <a:pt x="19" y="2"/>
                      <a:pt x="34" y="1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path"/>
              <p:cNvSpPr/>
              <p:nvPr/>
            </p:nvSpPr>
            <p:spPr>
              <a:xfrm>
                <a:off x="649237" y="600113"/>
                <a:ext cx="258902" cy="79794"/>
              </a:xfrm>
              <a:custGeom>
                <a:avLst/>
                <a:gdLst/>
                <a:ahLst/>
                <a:cxnLst/>
                <a:rect l="0" t="0" r="0" b="0"/>
                <a:pathLst>
                  <a:path w="407" h="125">
                    <a:moveTo>
                      <a:pt x="196" y="75"/>
                    </a:moveTo>
                    <a:cubicBezTo>
                      <a:pt x="186" y="75"/>
                      <a:pt x="181" y="72"/>
                      <a:pt x="183" y="66"/>
                    </a:cubicBezTo>
                    <a:cubicBezTo>
                      <a:pt x="184" y="60"/>
                      <a:pt x="199" y="58"/>
                      <a:pt x="201" y="68"/>
                    </a:cubicBezTo>
                    <a:cubicBezTo>
                      <a:pt x="213" y="68"/>
                      <a:pt x="213" y="68"/>
                      <a:pt x="213" y="68"/>
                    </a:cubicBezTo>
                    <a:cubicBezTo>
                      <a:pt x="213" y="68"/>
                      <a:pt x="209" y="54"/>
                      <a:pt x="194" y="51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80" y="44"/>
                      <a:pt x="180" y="44"/>
                      <a:pt x="180" y="44"/>
                    </a:cubicBezTo>
                    <a:cubicBezTo>
                      <a:pt x="182" y="52"/>
                      <a:pt x="182" y="52"/>
                      <a:pt x="182" y="52"/>
                    </a:cubicBezTo>
                    <a:cubicBezTo>
                      <a:pt x="167" y="56"/>
                      <a:pt x="171" y="69"/>
                      <a:pt x="171" y="69"/>
                    </a:cubicBezTo>
                    <a:cubicBezTo>
                      <a:pt x="171" y="69"/>
                      <a:pt x="173" y="82"/>
                      <a:pt x="194" y="83"/>
                    </a:cubicBezTo>
                    <a:cubicBezTo>
                      <a:pt x="208" y="83"/>
                      <a:pt x="209" y="90"/>
                      <a:pt x="209" y="90"/>
                    </a:cubicBezTo>
                    <a:cubicBezTo>
                      <a:pt x="209" y="90"/>
                      <a:pt x="211" y="98"/>
                      <a:pt x="197" y="98"/>
                    </a:cubicBezTo>
                    <a:cubicBezTo>
                      <a:pt x="186" y="98"/>
                      <a:pt x="185" y="92"/>
                      <a:pt x="185" y="92"/>
                    </a:cubicBezTo>
                    <a:cubicBezTo>
                      <a:pt x="175" y="92"/>
                      <a:pt x="175" y="92"/>
                      <a:pt x="175" y="92"/>
                    </a:cubicBezTo>
                    <a:cubicBezTo>
                      <a:pt x="175" y="92"/>
                      <a:pt x="177" y="104"/>
                      <a:pt x="194" y="106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208" y="112"/>
                      <a:pt x="208" y="112"/>
                      <a:pt x="208" y="112"/>
                    </a:cubicBezTo>
                    <a:cubicBezTo>
                      <a:pt x="206" y="106"/>
                      <a:pt x="206" y="106"/>
                      <a:pt x="206" y="106"/>
                    </a:cubicBezTo>
                    <a:cubicBezTo>
                      <a:pt x="222" y="103"/>
                      <a:pt x="220" y="92"/>
                      <a:pt x="220" y="92"/>
                    </a:cubicBezTo>
                    <a:cubicBezTo>
                      <a:pt x="220" y="92"/>
                      <a:pt x="219" y="75"/>
                      <a:pt x="196" y="75"/>
                    </a:cubicBezTo>
                  </a:path>
                  <a:path w="407" h="125">
                    <a:moveTo>
                      <a:pt x="31" y="0"/>
                    </a:moveTo>
                    <a:lnTo>
                      <a:pt x="0" y="125"/>
                    </a:lnTo>
                    <a:lnTo>
                      <a:pt x="407" y="125"/>
                    </a:lnTo>
                    <a:lnTo>
                      <a:pt x="350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path"/>
              <p:cNvSpPr/>
              <p:nvPr/>
            </p:nvSpPr>
            <p:spPr>
              <a:xfrm>
                <a:off x="662483" y="606869"/>
                <a:ext cx="231888" cy="66789"/>
              </a:xfrm>
              <a:custGeom>
                <a:avLst/>
                <a:gdLst/>
                <a:ahLst/>
                <a:cxnLst/>
                <a:rect l="0" t="0" r="0" b="0"/>
                <a:pathLst>
                  <a:path w="365" h="105">
                    <a:moveTo>
                      <a:pt x="22" y="0"/>
                    </a:moveTo>
                    <a:lnTo>
                      <a:pt x="0" y="101"/>
                    </a:lnTo>
                    <a:lnTo>
                      <a:pt x="365" y="105"/>
                    </a:lnTo>
                    <a:lnTo>
                      <a:pt x="317" y="0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path"/>
              <p:cNvSpPr/>
              <p:nvPr/>
            </p:nvSpPr>
            <p:spPr>
              <a:xfrm>
                <a:off x="676250" y="612623"/>
                <a:ext cx="200621" cy="53276"/>
              </a:xfrm>
              <a:custGeom>
                <a:avLst/>
                <a:gdLst/>
                <a:ahLst/>
                <a:cxnLst/>
                <a:rect l="0" t="0" r="0" b="0"/>
                <a:pathLst>
                  <a:path w="315" h="83">
                    <a:moveTo>
                      <a:pt x="10" y="16"/>
                    </a:moveTo>
                    <a:cubicBezTo>
                      <a:pt x="10" y="16"/>
                      <a:pt x="39" y="20"/>
                      <a:pt x="36" y="0"/>
                    </a:cubicBezTo>
                    <a:cubicBezTo>
                      <a:pt x="267" y="3"/>
                      <a:pt x="267" y="3"/>
                      <a:pt x="267" y="3"/>
                    </a:cubicBezTo>
                    <a:cubicBezTo>
                      <a:pt x="267" y="3"/>
                      <a:pt x="268" y="29"/>
                      <a:pt x="298" y="24"/>
                    </a:cubicBezTo>
                    <a:cubicBezTo>
                      <a:pt x="315" y="63"/>
                      <a:pt x="315" y="63"/>
                      <a:pt x="315" y="63"/>
                    </a:cubicBezTo>
                    <a:cubicBezTo>
                      <a:pt x="315" y="63"/>
                      <a:pt x="296" y="64"/>
                      <a:pt x="29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27" y="57"/>
                      <a:pt x="0" y="58"/>
                    </a:cubicBezTo>
                    <a:lnTo>
                      <a:pt x="10" y="16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path"/>
              <p:cNvSpPr/>
              <p:nvPr/>
            </p:nvSpPr>
            <p:spPr>
              <a:xfrm>
                <a:off x="743039" y="614121"/>
                <a:ext cx="62788" cy="50533"/>
              </a:xfrm>
              <a:custGeom>
                <a:avLst/>
                <a:gdLst/>
                <a:ahLst/>
                <a:cxnLst/>
                <a:rect l="0" t="0" r="0" b="0"/>
                <a:pathLst>
                  <a:path w="98" h="79">
                    <a:moveTo>
                      <a:pt x="34" y="1"/>
                    </a:moveTo>
                    <a:cubicBezTo>
                      <a:pt x="64" y="0"/>
                      <a:pt x="86" y="20"/>
                      <a:pt x="92" y="36"/>
                    </a:cubicBezTo>
                    <a:cubicBezTo>
                      <a:pt x="98" y="56"/>
                      <a:pt x="83" y="77"/>
                      <a:pt x="55" y="78"/>
                    </a:cubicBezTo>
                    <a:cubicBezTo>
                      <a:pt x="28" y="79"/>
                      <a:pt x="8" y="60"/>
                      <a:pt x="4" y="39"/>
                    </a:cubicBezTo>
                    <a:cubicBezTo>
                      <a:pt x="0" y="18"/>
                      <a:pt x="19" y="2"/>
                      <a:pt x="34" y="1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path"/>
              <p:cNvSpPr/>
              <p:nvPr/>
            </p:nvSpPr>
            <p:spPr>
              <a:xfrm>
                <a:off x="649237" y="589102"/>
                <a:ext cx="258902" cy="79807"/>
              </a:xfrm>
              <a:custGeom>
                <a:avLst/>
                <a:gdLst/>
                <a:ahLst/>
                <a:cxnLst/>
                <a:rect l="0" t="0" r="0" b="0"/>
                <a:pathLst>
                  <a:path w="407" h="125">
                    <a:moveTo>
                      <a:pt x="196" y="75"/>
                    </a:moveTo>
                    <a:cubicBezTo>
                      <a:pt x="186" y="75"/>
                      <a:pt x="181" y="72"/>
                      <a:pt x="183" y="66"/>
                    </a:cubicBezTo>
                    <a:cubicBezTo>
                      <a:pt x="184" y="60"/>
                      <a:pt x="199" y="58"/>
                      <a:pt x="201" y="68"/>
                    </a:cubicBezTo>
                    <a:cubicBezTo>
                      <a:pt x="213" y="68"/>
                      <a:pt x="213" y="68"/>
                      <a:pt x="213" y="68"/>
                    </a:cubicBezTo>
                    <a:cubicBezTo>
                      <a:pt x="213" y="68"/>
                      <a:pt x="209" y="53"/>
                      <a:pt x="194" y="51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80" y="44"/>
                      <a:pt x="180" y="44"/>
                      <a:pt x="180" y="44"/>
                    </a:cubicBezTo>
                    <a:cubicBezTo>
                      <a:pt x="182" y="52"/>
                      <a:pt x="182" y="52"/>
                      <a:pt x="182" y="52"/>
                    </a:cubicBezTo>
                    <a:cubicBezTo>
                      <a:pt x="167" y="56"/>
                      <a:pt x="171" y="69"/>
                      <a:pt x="171" y="69"/>
                    </a:cubicBezTo>
                    <a:cubicBezTo>
                      <a:pt x="171" y="69"/>
                      <a:pt x="173" y="82"/>
                      <a:pt x="194" y="83"/>
                    </a:cubicBezTo>
                    <a:cubicBezTo>
                      <a:pt x="208" y="83"/>
                      <a:pt x="209" y="90"/>
                      <a:pt x="209" y="90"/>
                    </a:cubicBezTo>
                    <a:cubicBezTo>
                      <a:pt x="209" y="90"/>
                      <a:pt x="211" y="98"/>
                      <a:pt x="197" y="98"/>
                    </a:cubicBezTo>
                    <a:cubicBezTo>
                      <a:pt x="186" y="98"/>
                      <a:pt x="185" y="92"/>
                      <a:pt x="185" y="92"/>
                    </a:cubicBezTo>
                    <a:cubicBezTo>
                      <a:pt x="175" y="92"/>
                      <a:pt x="175" y="92"/>
                      <a:pt x="175" y="92"/>
                    </a:cubicBezTo>
                    <a:cubicBezTo>
                      <a:pt x="175" y="92"/>
                      <a:pt x="177" y="104"/>
                      <a:pt x="194" y="106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208" y="112"/>
                      <a:pt x="208" y="112"/>
                      <a:pt x="208" y="112"/>
                    </a:cubicBezTo>
                    <a:cubicBezTo>
                      <a:pt x="206" y="106"/>
                      <a:pt x="206" y="106"/>
                      <a:pt x="206" y="106"/>
                    </a:cubicBezTo>
                    <a:cubicBezTo>
                      <a:pt x="222" y="103"/>
                      <a:pt x="220" y="92"/>
                      <a:pt x="220" y="92"/>
                    </a:cubicBezTo>
                    <a:cubicBezTo>
                      <a:pt x="220" y="92"/>
                      <a:pt x="219" y="75"/>
                      <a:pt x="196" y="75"/>
                    </a:cubicBezTo>
                  </a:path>
                  <a:path w="407" h="125">
                    <a:moveTo>
                      <a:pt x="31" y="0"/>
                    </a:moveTo>
                    <a:lnTo>
                      <a:pt x="0" y="125"/>
                    </a:lnTo>
                    <a:lnTo>
                      <a:pt x="407" y="125"/>
                    </a:lnTo>
                    <a:lnTo>
                      <a:pt x="350" y="3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path"/>
              <p:cNvSpPr/>
              <p:nvPr/>
            </p:nvSpPr>
            <p:spPr>
              <a:xfrm>
                <a:off x="662483" y="595859"/>
                <a:ext cx="231888" cy="66789"/>
              </a:xfrm>
              <a:custGeom>
                <a:avLst/>
                <a:gdLst/>
                <a:ahLst/>
                <a:cxnLst/>
                <a:rect l="0" t="0" r="0" b="0"/>
                <a:pathLst>
                  <a:path w="365" h="105">
                    <a:moveTo>
                      <a:pt x="22" y="0"/>
                    </a:moveTo>
                    <a:lnTo>
                      <a:pt x="0" y="101"/>
                    </a:lnTo>
                    <a:lnTo>
                      <a:pt x="365" y="105"/>
                    </a:lnTo>
                    <a:lnTo>
                      <a:pt x="317" y="0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path"/>
              <p:cNvSpPr/>
              <p:nvPr/>
            </p:nvSpPr>
            <p:spPr>
              <a:xfrm>
                <a:off x="676250" y="601612"/>
                <a:ext cx="200621" cy="53289"/>
              </a:xfrm>
              <a:custGeom>
                <a:avLst/>
                <a:gdLst/>
                <a:ahLst/>
                <a:cxnLst/>
                <a:rect l="0" t="0" r="0" b="0"/>
                <a:pathLst>
                  <a:path w="315" h="83">
                    <a:moveTo>
                      <a:pt x="10" y="16"/>
                    </a:moveTo>
                    <a:cubicBezTo>
                      <a:pt x="10" y="16"/>
                      <a:pt x="39" y="20"/>
                      <a:pt x="36" y="0"/>
                    </a:cubicBezTo>
                    <a:cubicBezTo>
                      <a:pt x="267" y="3"/>
                      <a:pt x="267" y="3"/>
                      <a:pt x="267" y="3"/>
                    </a:cubicBezTo>
                    <a:cubicBezTo>
                      <a:pt x="267" y="3"/>
                      <a:pt x="268" y="29"/>
                      <a:pt x="298" y="24"/>
                    </a:cubicBezTo>
                    <a:cubicBezTo>
                      <a:pt x="315" y="63"/>
                      <a:pt x="315" y="63"/>
                      <a:pt x="315" y="63"/>
                    </a:cubicBezTo>
                    <a:cubicBezTo>
                      <a:pt x="315" y="63"/>
                      <a:pt x="296" y="64"/>
                      <a:pt x="29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27" y="57"/>
                      <a:pt x="0" y="58"/>
                    </a:cubicBezTo>
                    <a:lnTo>
                      <a:pt x="10" y="16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path"/>
              <p:cNvSpPr/>
              <p:nvPr/>
            </p:nvSpPr>
            <p:spPr>
              <a:xfrm>
                <a:off x="743039" y="603110"/>
                <a:ext cx="62788" cy="50534"/>
              </a:xfrm>
              <a:custGeom>
                <a:avLst/>
                <a:gdLst/>
                <a:ahLst/>
                <a:cxnLst/>
                <a:rect l="0" t="0" r="0" b="0"/>
                <a:pathLst>
                  <a:path w="98" h="79">
                    <a:moveTo>
                      <a:pt x="34" y="1"/>
                    </a:moveTo>
                    <a:cubicBezTo>
                      <a:pt x="64" y="0"/>
                      <a:pt x="86" y="20"/>
                      <a:pt x="92" y="36"/>
                    </a:cubicBezTo>
                    <a:cubicBezTo>
                      <a:pt x="98" y="56"/>
                      <a:pt x="83" y="77"/>
                      <a:pt x="55" y="78"/>
                    </a:cubicBezTo>
                    <a:cubicBezTo>
                      <a:pt x="28" y="79"/>
                      <a:pt x="8" y="60"/>
                      <a:pt x="4" y="39"/>
                    </a:cubicBezTo>
                    <a:cubicBezTo>
                      <a:pt x="0" y="18"/>
                      <a:pt x="19" y="2"/>
                      <a:pt x="34" y="1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path"/>
              <p:cNvSpPr/>
              <p:nvPr/>
            </p:nvSpPr>
            <p:spPr>
              <a:xfrm>
                <a:off x="649237" y="578104"/>
                <a:ext cx="258902" cy="79793"/>
              </a:xfrm>
              <a:custGeom>
                <a:avLst/>
                <a:gdLst/>
                <a:ahLst/>
                <a:cxnLst/>
                <a:rect l="0" t="0" r="0" b="0"/>
                <a:pathLst>
                  <a:path w="407" h="125">
                    <a:moveTo>
                      <a:pt x="196" y="75"/>
                    </a:moveTo>
                    <a:cubicBezTo>
                      <a:pt x="186" y="75"/>
                      <a:pt x="181" y="72"/>
                      <a:pt x="183" y="66"/>
                    </a:cubicBezTo>
                    <a:cubicBezTo>
                      <a:pt x="184" y="60"/>
                      <a:pt x="199" y="58"/>
                      <a:pt x="201" y="68"/>
                    </a:cubicBezTo>
                    <a:cubicBezTo>
                      <a:pt x="213" y="68"/>
                      <a:pt x="213" y="68"/>
                      <a:pt x="213" y="68"/>
                    </a:cubicBezTo>
                    <a:cubicBezTo>
                      <a:pt x="213" y="68"/>
                      <a:pt x="209" y="53"/>
                      <a:pt x="194" y="51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80" y="44"/>
                      <a:pt x="180" y="44"/>
                      <a:pt x="180" y="44"/>
                    </a:cubicBezTo>
                    <a:cubicBezTo>
                      <a:pt x="182" y="52"/>
                      <a:pt x="182" y="52"/>
                      <a:pt x="182" y="52"/>
                    </a:cubicBezTo>
                    <a:cubicBezTo>
                      <a:pt x="167" y="56"/>
                      <a:pt x="171" y="69"/>
                      <a:pt x="171" y="69"/>
                    </a:cubicBezTo>
                    <a:cubicBezTo>
                      <a:pt x="171" y="69"/>
                      <a:pt x="173" y="82"/>
                      <a:pt x="194" y="83"/>
                    </a:cubicBezTo>
                    <a:cubicBezTo>
                      <a:pt x="208" y="83"/>
                      <a:pt x="209" y="90"/>
                      <a:pt x="209" y="90"/>
                    </a:cubicBezTo>
                    <a:cubicBezTo>
                      <a:pt x="209" y="90"/>
                      <a:pt x="211" y="98"/>
                      <a:pt x="197" y="98"/>
                    </a:cubicBezTo>
                    <a:cubicBezTo>
                      <a:pt x="186" y="98"/>
                      <a:pt x="185" y="92"/>
                      <a:pt x="185" y="92"/>
                    </a:cubicBezTo>
                    <a:cubicBezTo>
                      <a:pt x="175" y="92"/>
                      <a:pt x="175" y="92"/>
                      <a:pt x="175" y="92"/>
                    </a:cubicBezTo>
                    <a:cubicBezTo>
                      <a:pt x="175" y="92"/>
                      <a:pt x="177" y="104"/>
                      <a:pt x="194" y="106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208" y="112"/>
                      <a:pt x="208" y="112"/>
                      <a:pt x="208" y="112"/>
                    </a:cubicBezTo>
                    <a:cubicBezTo>
                      <a:pt x="206" y="106"/>
                      <a:pt x="206" y="106"/>
                      <a:pt x="206" y="106"/>
                    </a:cubicBezTo>
                    <a:cubicBezTo>
                      <a:pt x="222" y="103"/>
                      <a:pt x="220" y="92"/>
                      <a:pt x="220" y="92"/>
                    </a:cubicBezTo>
                    <a:cubicBezTo>
                      <a:pt x="220" y="92"/>
                      <a:pt x="219" y="75"/>
                      <a:pt x="196" y="75"/>
                    </a:cubicBezTo>
                  </a:path>
                  <a:path w="407" h="125">
                    <a:moveTo>
                      <a:pt x="31" y="0"/>
                    </a:moveTo>
                    <a:lnTo>
                      <a:pt x="0" y="125"/>
                    </a:lnTo>
                    <a:lnTo>
                      <a:pt x="407" y="125"/>
                    </a:lnTo>
                    <a:lnTo>
                      <a:pt x="350" y="3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path"/>
              <p:cNvSpPr/>
              <p:nvPr/>
            </p:nvSpPr>
            <p:spPr>
              <a:xfrm>
                <a:off x="662483" y="584860"/>
                <a:ext cx="231888" cy="66788"/>
              </a:xfrm>
              <a:custGeom>
                <a:avLst/>
                <a:gdLst/>
                <a:ahLst/>
                <a:cxnLst/>
                <a:rect l="0" t="0" r="0" b="0"/>
                <a:pathLst>
                  <a:path w="365" h="105">
                    <a:moveTo>
                      <a:pt x="22" y="0"/>
                    </a:moveTo>
                    <a:lnTo>
                      <a:pt x="0" y="101"/>
                    </a:lnTo>
                    <a:lnTo>
                      <a:pt x="365" y="105"/>
                    </a:lnTo>
                    <a:lnTo>
                      <a:pt x="317" y="0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path"/>
              <p:cNvSpPr/>
              <p:nvPr/>
            </p:nvSpPr>
            <p:spPr>
              <a:xfrm>
                <a:off x="676250" y="590613"/>
                <a:ext cx="200621" cy="53276"/>
              </a:xfrm>
              <a:custGeom>
                <a:avLst/>
                <a:gdLst/>
                <a:ahLst/>
                <a:cxnLst/>
                <a:rect l="0" t="0" r="0" b="0"/>
                <a:pathLst>
                  <a:path w="315" h="83">
                    <a:moveTo>
                      <a:pt x="10" y="16"/>
                    </a:moveTo>
                    <a:cubicBezTo>
                      <a:pt x="10" y="16"/>
                      <a:pt x="39" y="20"/>
                      <a:pt x="36" y="0"/>
                    </a:cubicBezTo>
                    <a:cubicBezTo>
                      <a:pt x="267" y="3"/>
                      <a:pt x="267" y="3"/>
                      <a:pt x="267" y="3"/>
                    </a:cubicBezTo>
                    <a:cubicBezTo>
                      <a:pt x="267" y="3"/>
                      <a:pt x="268" y="29"/>
                      <a:pt x="298" y="24"/>
                    </a:cubicBezTo>
                    <a:cubicBezTo>
                      <a:pt x="315" y="63"/>
                      <a:pt x="315" y="63"/>
                      <a:pt x="315" y="63"/>
                    </a:cubicBezTo>
                    <a:cubicBezTo>
                      <a:pt x="315" y="63"/>
                      <a:pt x="296" y="64"/>
                      <a:pt x="29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27" y="57"/>
                      <a:pt x="0" y="58"/>
                    </a:cubicBezTo>
                    <a:lnTo>
                      <a:pt x="10" y="16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path"/>
              <p:cNvSpPr/>
              <p:nvPr/>
            </p:nvSpPr>
            <p:spPr>
              <a:xfrm>
                <a:off x="743039" y="592113"/>
                <a:ext cx="62788" cy="50520"/>
              </a:xfrm>
              <a:custGeom>
                <a:avLst/>
                <a:gdLst/>
                <a:ahLst/>
                <a:cxnLst/>
                <a:rect l="0" t="0" r="0" b="0"/>
                <a:pathLst>
                  <a:path w="98" h="79">
                    <a:moveTo>
                      <a:pt x="34" y="1"/>
                    </a:moveTo>
                    <a:cubicBezTo>
                      <a:pt x="64" y="0"/>
                      <a:pt x="86" y="20"/>
                      <a:pt x="92" y="36"/>
                    </a:cubicBezTo>
                    <a:cubicBezTo>
                      <a:pt x="98" y="56"/>
                      <a:pt x="83" y="77"/>
                      <a:pt x="55" y="78"/>
                    </a:cubicBezTo>
                    <a:cubicBezTo>
                      <a:pt x="28" y="79"/>
                      <a:pt x="8" y="60"/>
                      <a:pt x="4" y="39"/>
                    </a:cubicBezTo>
                    <a:cubicBezTo>
                      <a:pt x="0" y="18"/>
                      <a:pt x="19" y="2"/>
                      <a:pt x="34" y="1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path"/>
              <p:cNvSpPr/>
              <p:nvPr/>
            </p:nvSpPr>
            <p:spPr>
              <a:xfrm>
                <a:off x="755548" y="595364"/>
                <a:ext cx="35014" cy="43027"/>
              </a:xfrm>
              <a:custGeom>
                <a:avLst/>
                <a:gdLst/>
                <a:ahLst/>
                <a:cxnLst/>
                <a:rect l="0" t="0" r="0" b="0"/>
                <a:pathLst>
                  <a:path w="55" h="67">
                    <a:moveTo>
                      <a:pt x="28" y="31"/>
                    </a:moveTo>
                    <a:cubicBezTo>
                      <a:pt x="19" y="31"/>
                      <a:pt x="13" y="27"/>
                      <a:pt x="15" y="22"/>
                    </a:cubicBezTo>
                    <a:cubicBezTo>
                      <a:pt x="17" y="16"/>
                      <a:pt x="32" y="14"/>
                      <a:pt x="34" y="24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5" y="24"/>
                      <a:pt x="42" y="9"/>
                      <a:pt x="26" y="7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0" y="12"/>
                      <a:pt x="4" y="24"/>
                      <a:pt x="4" y="24"/>
                    </a:cubicBezTo>
                    <a:cubicBezTo>
                      <a:pt x="4" y="24"/>
                      <a:pt x="6" y="38"/>
                      <a:pt x="27" y="38"/>
                    </a:cubicBezTo>
                    <a:cubicBezTo>
                      <a:pt x="40" y="38"/>
                      <a:pt x="42" y="46"/>
                      <a:pt x="42" y="46"/>
                    </a:cubicBezTo>
                    <a:cubicBezTo>
                      <a:pt x="42" y="46"/>
                      <a:pt x="44" y="53"/>
                      <a:pt x="30" y="53"/>
                    </a:cubicBezTo>
                    <a:cubicBezTo>
                      <a:pt x="18" y="54"/>
                      <a:pt x="18" y="47"/>
                      <a:pt x="1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10" y="59"/>
                      <a:pt x="27" y="62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55" y="58"/>
                      <a:pt x="52" y="47"/>
                      <a:pt x="52" y="47"/>
                    </a:cubicBezTo>
                    <a:cubicBezTo>
                      <a:pt x="52" y="47"/>
                      <a:pt x="52" y="31"/>
                      <a:pt x="28" y="31"/>
                    </a:cubicBez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path"/>
              <p:cNvSpPr/>
              <p:nvPr/>
            </p:nvSpPr>
            <p:spPr>
              <a:xfrm>
                <a:off x="746290" y="267411"/>
                <a:ext cx="72287" cy="159854"/>
              </a:xfrm>
              <a:custGeom>
                <a:avLst/>
                <a:gdLst/>
                <a:ahLst/>
                <a:cxnLst/>
                <a:rect l="0" t="0" r="0" b="0"/>
                <a:pathLst>
                  <a:path w="113" h="251">
                    <a:moveTo>
                      <a:pt x="50" y="0"/>
                    </a:moveTo>
                    <a:cubicBezTo>
                      <a:pt x="50" y="4"/>
                      <a:pt x="37" y="188"/>
                      <a:pt x="37" y="188"/>
                    </a:cubicBezTo>
                    <a:cubicBezTo>
                      <a:pt x="65" y="194"/>
                      <a:pt x="65" y="194"/>
                      <a:pt x="65" y="194"/>
                    </a:cubicBezTo>
                    <a:cubicBezTo>
                      <a:pt x="113" y="10"/>
                      <a:pt x="113" y="10"/>
                      <a:pt x="113" y="10"/>
                    </a:cubicBezTo>
                    <a:lnTo>
                      <a:pt x="50" y="0"/>
                    </a:lnTo>
                  </a:path>
                  <a:path w="113" h="251">
                    <a:moveTo>
                      <a:pt x="91" y="214"/>
                    </a:moveTo>
                    <a:cubicBezTo>
                      <a:pt x="86" y="239"/>
                      <a:pt x="64" y="251"/>
                      <a:pt x="40" y="247"/>
                    </a:cubicBezTo>
                    <a:cubicBezTo>
                      <a:pt x="17" y="243"/>
                      <a:pt x="0" y="225"/>
                      <a:pt x="4" y="199"/>
                    </a:cubicBezTo>
                    <a:cubicBezTo>
                      <a:pt x="8" y="174"/>
                      <a:pt x="31" y="157"/>
                      <a:pt x="55" y="161"/>
                    </a:cubicBezTo>
                    <a:cubicBezTo>
                      <a:pt x="79" y="165"/>
                      <a:pt x="94" y="189"/>
                      <a:pt x="91" y="214"/>
                    </a:cubicBezTo>
                  </a:path>
                </a:pathLst>
              </a:custGeom>
              <a:solidFill>
                <a:srgbClr val="D96426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path"/>
              <p:cNvSpPr/>
              <p:nvPr/>
            </p:nvSpPr>
            <p:spPr>
              <a:xfrm>
                <a:off x="105156" y="174104"/>
                <a:ext cx="770965" cy="530021"/>
              </a:xfrm>
              <a:custGeom>
                <a:avLst/>
                <a:gdLst/>
                <a:ahLst/>
                <a:cxnLst/>
                <a:rect l="0" t="0" r="0" b="0"/>
                <a:pathLst>
                  <a:path w="1214" h="834">
                    <a:moveTo>
                      <a:pt x="1204" y="125"/>
                    </a:moveTo>
                    <a:cubicBezTo>
                      <a:pt x="1195" y="177"/>
                      <a:pt x="1139" y="210"/>
                      <a:pt x="1080" y="199"/>
                    </a:cubicBezTo>
                    <a:cubicBezTo>
                      <a:pt x="1020" y="189"/>
                      <a:pt x="980" y="137"/>
                      <a:pt x="989" y="85"/>
                    </a:cubicBezTo>
                    <a:cubicBezTo>
                      <a:pt x="999" y="33"/>
                      <a:pt x="1055" y="0"/>
                      <a:pt x="1114" y="11"/>
                    </a:cubicBezTo>
                    <a:cubicBezTo>
                      <a:pt x="1173" y="22"/>
                      <a:pt x="1214" y="73"/>
                      <a:pt x="1204" y="125"/>
                    </a:cubicBezTo>
                  </a:path>
                  <a:path w="1214" h="834">
                    <a:moveTo>
                      <a:pt x="0" y="453"/>
                    </a:moveTo>
                    <a:lnTo>
                      <a:pt x="556" y="453"/>
                    </a:lnTo>
                    <a:lnTo>
                      <a:pt x="556" y="834"/>
                    </a:lnTo>
                    <a:lnTo>
                      <a:pt x="0" y="834"/>
                    </a:lnTo>
                    <a:lnTo>
                      <a:pt x="0" y="453"/>
                    </a:lnTo>
                    <a:close/>
                  </a:path>
                  <a:path w="1214" h="834">
                    <a:moveTo>
                      <a:pt x="1077" y="244"/>
                    </a:moveTo>
                    <a:cubicBezTo>
                      <a:pt x="1113" y="250"/>
                      <a:pt x="1143" y="246"/>
                      <a:pt x="1145" y="232"/>
                    </a:cubicBezTo>
                    <a:cubicBezTo>
                      <a:pt x="1135" y="231"/>
                      <a:pt x="1135" y="231"/>
                      <a:pt x="1135" y="231"/>
                    </a:cubicBezTo>
                    <a:cubicBezTo>
                      <a:pt x="1133" y="242"/>
                      <a:pt x="1108" y="243"/>
                      <a:pt x="1078" y="239"/>
                    </a:cubicBezTo>
                    <a:cubicBezTo>
                      <a:pt x="1049" y="234"/>
                      <a:pt x="1025" y="225"/>
                      <a:pt x="1027" y="214"/>
                    </a:cubicBezTo>
                    <a:cubicBezTo>
                      <a:pt x="1017" y="212"/>
                      <a:pt x="1017" y="212"/>
                      <a:pt x="1017" y="212"/>
                    </a:cubicBezTo>
                    <a:cubicBezTo>
                      <a:pt x="1015" y="226"/>
                      <a:pt x="1042" y="239"/>
                      <a:pt x="1077" y="244"/>
                    </a:cubicBezTo>
                  </a:path>
                  <a:path w="1214" h="834">
                    <a:moveTo>
                      <a:pt x="1071" y="286"/>
                    </a:moveTo>
                    <a:cubicBezTo>
                      <a:pt x="1100" y="290"/>
                      <a:pt x="1126" y="285"/>
                      <a:pt x="1128" y="272"/>
                    </a:cubicBezTo>
                    <a:cubicBezTo>
                      <a:pt x="1119" y="271"/>
                      <a:pt x="1119" y="271"/>
                      <a:pt x="1119" y="271"/>
                    </a:cubicBezTo>
                    <a:cubicBezTo>
                      <a:pt x="1118" y="282"/>
                      <a:pt x="1096" y="284"/>
                      <a:pt x="1071" y="280"/>
                    </a:cubicBezTo>
                    <a:cubicBezTo>
                      <a:pt x="1046" y="276"/>
                      <a:pt x="1027" y="267"/>
                      <a:pt x="1028" y="256"/>
                    </a:cubicBezTo>
                    <a:cubicBezTo>
                      <a:pt x="1020" y="255"/>
                      <a:pt x="1020" y="255"/>
                      <a:pt x="1020" y="255"/>
                    </a:cubicBezTo>
                    <a:cubicBezTo>
                      <a:pt x="1018" y="268"/>
                      <a:pt x="1040" y="281"/>
                      <a:pt x="1071" y="286"/>
                    </a:cubicBezTo>
                  </a:path>
                  <a:path w="1214" h="834">
                    <a:moveTo>
                      <a:pt x="1063" y="328"/>
                    </a:moveTo>
                    <a:cubicBezTo>
                      <a:pt x="1087" y="332"/>
                      <a:pt x="1109" y="326"/>
                      <a:pt x="1111" y="313"/>
                    </a:cubicBezTo>
                    <a:cubicBezTo>
                      <a:pt x="1104" y="311"/>
                      <a:pt x="1104" y="311"/>
                      <a:pt x="1104" y="311"/>
                    </a:cubicBezTo>
                    <a:cubicBezTo>
                      <a:pt x="1102" y="323"/>
                      <a:pt x="1085" y="325"/>
                      <a:pt x="1064" y="322"/>
                    </a:cubicBezTo>
                    <a:cubicBezTo>
                      <a:pt x="1044" y="319"/>
                      <a:pt x="1028" y="311"/>
                      <a:pt x="1030" y="300"/>
                    </a:cubicBezTo>
                    <a:cubicBezTo>
                      <a:pt x="1023" y="299"/>
                      <a:pt x="1023" y="299"/>
                      <a:pt x="1023" y="299"/>
                    </a:cubicBezTo>
                    <a:cubicBezTo>
                      <a:pt x="1021" y="312"/>
                      <a:pt x="1039" y="324"/>
                      <a:pt x="1063" y="328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path"/>
              <p:cNvSpPr/>
              <p:nvPr/>
            </p:nvSpPr>
            <p:spPr>
              <a:xfrm>
                <a:off x="105156" y="458762"/>
                <a:ext cx="353568" cy="242316"/>
              </a:xfrm>
              <a:custGeom>
                <a:avLst/>
                <a:gdLst/>
                <a:ahLst/>
                <a:cxnLst/>
                <a:rect l="0" t="0" r="0" b="0"/>
                <a:pathLst>
                  <a:path w="556" h="381">
                    <a:moveTo>
                      <a:pt x="0" y="0"/>
                    </a:moveTo>
                    <a:lnTo>
                      <a:pt x="556" y="0"/>
                    </a:lnTo>
                    <a:lnTo>
                      <a:pt x="556" y="381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4B1D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path"/>
              <p:cNvSpPr/>
              <p:nvPr/>
            </p:nvSpPr>
            <p:spPr>
              <a:xfrm>
                <a:off x="122415" y="476796"/>
                <a:ext cx="318935" cy="205613"/>
              </a:xfrm>
              <a:custGeom>
                <a:avLst/>
                <a:gdLst/>
                <a:ahLst/>
                <a:cxnLst/>
                <a:rect l="0" t="0" r="0" b="0"/>
                <a:pathLst>
                  <a:path w="502" h="323">
                    <a:moveTo>
                      <a:pt x="484" y="2"/>
                    </a:moveTo>
                    <a:cubicBezTo>
                      <a:pt x="484" y="37"/>
                      <a:pt x="484" y="37"/>
                      <a:pt x="484" y="37"/>
                    </a:cubicBezTo>
                    <a:cubicBezTo>
                      <a:pt x="493" y="36"/>
                      <a:pt x="500" y="28"/>
                      <a:pt x="500" y="19"/>
                    </a:cubicBezTo>
                    <a:cubicBezTo>
                      <a:pt x="500" y="10"/>
                      <a:pt x="493" y="2"/>
                      <a:pt x="484" y="2"/>
                    </a:cubicBezTo>
                  </a:path>
                  <a:path w="502" h="323">
                    <a:moveTo>
                      <a:pt x="480" y="2"/>
                    </a:moveTo>
                    <a:cubicBezTo>
                      <a:pt x="471" y="2"/>
                      <a:pt x="464" y="10"/>
                      <a:pt x="464" y="19"/>
                    </a:cubicBezTo>
                    <a:cubicBezTo>
                      <a:pt x="464" y="28"/>
                      <a:pt x="471" y="36"/>
                      <a:pt x="480" y="37"/>
                    </a:cubicBezTo>
                    <a:lnTo>
                      <a:pt x="480" y="2"/>
                    </a:lnTo>
                  </a:path>
                  <a:path w="502" h="323">
                    <a:moveTo>
                      <a:pt x="473" y="289"/>
                    </a:moveTo>
                    <a:cubicBezTo>
                      <a:pt x="494" y="317"/>
                      <a:pt x="494" y="317"/>
                      <a:pt x="494" y="317"/>
                    </a:cubicBezTo>
                    <a:cubicBezTo>
                      <a:pt x="501" y="311"/>
                      <a:pt x="502" y="301"/>
                      <a:pt x="496" y="293"/>
                    </a:cubicBezTo>
                    <a:cubicBezTo>
                      <a:pt x="491" y="286"/>
                      <a:pt x="481" y="284"/>
                      <a:pt x="473" y="289"/>
                    </a:cubicBezTo>
                  </a:path>
                  <a:path w="502" h="323">
                    <a:moveTo>
                      <a:pt x="470" y="291"/>
                    </a:moveTo>
                    <a:cubicBezTo>
                      <a:pt x="464" y="297"/>
                      <a:pt x="462" y="307"/>
                      <a:pt x="467" y="314"/>
                    </a:cubicBezTo>
                    <a:cubicBezTo>
                      <a:pt x="473" y="322"/>
                      <a:pt x="483" y="323"/>
                      <a:pt x="491" y="319"/>
                    </a:cubicBezTo>
                    <a:lnTo>
                      <a:pt x="470" y="291"/>
                    </a:lnTo>
                  </a:path>
                  <a:path w="502" h="323">
                    <a:moveTo>
                      <a:pt x="35" y="295"/>
                    </a:moveTo>
                    <a:cubicBezTo>
                      <a:pt x="5" y="314"/>
                      <a:pt x="5" y="314"/>
                      <a:pt x="5" y="314"/>
                    </a:cubicBezTo>
                    <a:cubicBezTo>
                      <a:pt x="11" y="322"/>
                      <a:pt x="21" y="323"/>
                      <a:pt x="28" y="318"/>
                    </a:cubicBezTo>
                    <a:cubicBezTo>
                      <a:pt x="36" y="313"/>
                      <a:pt x="38" y="303"/>
                      <a:pt x="35" y="295"/>
                    </a:cubicBezTo>
                  </a:path>
                  <a:path w="502" h="323">
                    <a:moveTo>
                      <a:pt x="33" y="293"/>
                    </a:moveTo>
                    <a:cubicBezTo>
                      <a:pt x="27" y="286"/>
                      <a:pt x="17" y="284"/>
                      <a:pt x="10" y="289"/>
                    </a:cubicBezTo>
                    <a:cubicBezTo>
                      <a:pt x="2" y="294"/>
                      <a:pt x="0" y="304"/>
                      <a:pt x="3" y="311"/>
                    </a:cubicBezTo>
                    <a:lnTo>
                      <a:pt x="33" y="293"/>
                    </a:lnTo>
                  </a:path>
                  <a:path w="502" h="323">
                    <a:moveTo>
                      <a:pt x="2" y="13"/>
                    </a:moveTo>
                    <a:cubicBezTo>
                      <a:pt x="37" y="22"/>
                      <a:pt x="37" y="22"/>
                      <a:pt x="37" y="22"/>
                    </a:cubicBezTo>
                    <a:cubicBezTo>
                      <a:pt x="38" y="13"/>
                      <a:pt x="33" y="4"/>
                      <a:pt x="24" y="2"/>
                    </a:cubicBezTo>
                    <a:cubicBezTo>
                      <a:pt x="15" y="0"/>
                      <a:pt x="6" y="5"/>
                      <a:pt x="2" y="13"/>
                    </a:cubicBezTo>
                  </a:path>
                  <a:path w="502" h="323">
                    <a:moveTo>
                      <a:pt x="2" y="16"/>
                    </a:moveTo>
                    <a:cubicBezTo>
                      <a:pt x="0" y="25"/>
                      <a:pt x="5" y="34"/>
                      <a:pt x="14" y="36"/>
                    </a:cubicBezTo>
                    <a:cubicBezTo>
                      <a:pt x="23" y="38"/>
                      <a:pt x="32" y="34"/>
                      <a:pt x="36" y="25"/>
                    </a:cubicBezTo>
                    <a:lnTo>
                      <a:pt x="2" y="16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21600000">
              <a:off x="10829683" y="2049907"/>
              <a:ext cx="301434" cy="367220"/>
              <a:chOff x="0" y="0"/>
              <a:chExt cx="301434" cy="367220"/>
            </a:xfrm>
          </p:grpSpPr>
          <p:sp>
            <p:nvSpPr>
              <p:cNvPr id="304" name="path"/>
              <p:cNvSpPr/>
              <p:nvPr/>
            </p:nvSpPr>
            <p:spPr>
              <a:xfrm>
                <a:off x="0" y="79057"/>
                <a:ext cx="301434" cy="266408"/>
              </a:xfrm>
              <a:custGeom>
                <a:avLst/>
                <a:gdLst/>
                <a:ahLst/>
                <a:cxnLst/>
                <a:rect l="0" t="0" r="0" b="0"/>
                <a:pathLst>
                  <a:path w="474" h="419">
                    <a:moveTo>
                      <a:pt x="237" y="393"/>
                    </a:moveTo>
                    <a:cubicBezTo>
                      <a:pt x="347" y="393"/>
                      <a:pt x="436" y="401"/>
                      <a:pt x="436" y="419"/>
                    </a:cubicBezTo>
                    <a:cubicBezTo>
                      <a:pt x="474" y="419"/>
                      <a:pt x="474" y="419"/>
                      <a:pt x="474" y="419"/>
                    </a:cubicBezTo>
                    <a:cubicBezTo>
                      <a:pt x="474" y="398"/>
                      <a:pt x="368" y="384"/>
                      <a:pt x="237" y="384"/>
                    </a:cubicBezTo>
                    <a:cubicBezTo>
                      <a:pt x="106" y="384"/>
                      <a:pt x="0" y="398"/>
                      <a:pt x="0" y="419"/>
                    </a:cubicBezTo>
                    <a:cubicBezTo>
                      <a:pt x="38" y="419"/>
                      <a:pt x="38" y="419"/>
                      <a:pt x="38" y="419"/>
                    </a:cubicBezTo>
                    <a:cubicBezTo>
                      <a:pt x="38" y="401"/>
                      <a:pt x="127" y="393"/>
                      <a:pt x="237" y="393"/>
                    </a:cubicBezTo>
                  </a:path>
                  <a:path w="474" h="419">
                    <a:moveTo>
                      <a:pt x="237" y="141"/>
                    </a:moveTo>
                    <a:cubicBezTo>
                      <a:pt x="347" y="141"/>
                      <a:pt x="436" y="150"/>
                      <a:pt x="436" y="167"/>
                    </a:cubicBezTo>
                    <a:cubicBezTo>
                      <a:pt x="474" y="167"/>
                      <a:pt x="474" y="167"/>
                      <a:pt x="474" y="167"/>
                    </a:cubicBezTo>
                    <a:cubicBezTo>
                      <a:pt x="474" y="146"/>
                      <a:pt x="368" y="132"/>
                      <a:pt x="237" y="132"/>
                    </a:cubicBezTo>
                    <a:cubicBezTo>
                      <a:pt x="106" y="132"/>
                      <a:pt x="0" y="146"/>
                      <a:pt x="0" y="167"/>
                    </a:cubicBezTo>
                    <a:cubicBezTo>
                      <a:pt x="38" y="167"/>
                      <a:pt x="38" y="167"/>
                      <a:pt x="38" y="167"/>
                    </a:cubicBezTo>
                    <a:cubicBezTo>
                      <a:pt x="38" y="150"/>
                      <a:pt x="127" y="141"/>
                      <a:pt x="237" y="141"/>
                    </a:cubicBezTo>
                  </a:path>
                  <a:path w="474" h="419">
                    <a:moveTo>
                      <a:pt x="237" y="8"/>
                    </a:moveTo>
                    <a:cubicBezTo>
                      <a:pt x="347" y="8"/>
                      <a:pt x="436" y="17"/>
                      <a:pt x="436" y="34"/>
                    </a:cubicBezTo>
                    <a:cubicBezTo>
                      <a:pt x="474" y="34"/>
                      <a:pt x="474" y="34"/>
                      <a:pt x="474" y="34"/>
                    </a:cubicBezTo>
                    <a:cubicBezTo>
                      <a:pt x="474" y="13"/>
                      <a:pt x="368" y="0"/>
                      <a:pt x="237" y="0"/>
                    </a:cubicBezTo>
                    <a:cubicBezTo>
                      <a:pt x="106" y="0"/>
                      <a:pt x="0" y="13"/>
                      <a:pt x="0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17"/>
                      <a:pt x="127" y="8"/>
                      <a:pt x="237" y="8"/>
                    </a:cubicBezTo>
                  </a:path>
                  <a:path w="474" h="419">
                    <a:moveTo>
                      <a:pt x="237" y="269"/>
                    </a:moveTo>
                    <a:cubicBezTo>
                      <a:pt x="347" y="269"/>
                      <a:pt x="436" y="277"/>
                      <a:pt x="436" y="295"/>
                    </a:cubicBezTo>
                    <a:cubicBezTo>
                      <a:pt x="474" y="295"/>
                      <a:pt x="474" y="295"/>
                      <a:pt x="474" y="295"/>
                    </a:cubicBezTo>
                    <a:cubicBezTo>
                      <a:pt x="474" y="274"/>
                      <a:pt x="368" y="260"/>
                      <a:pt x="237" y="260"/>
                    </a:cubicBezTo>
                    <a:cubicBezTo>
                      <a:pt x="106" y="260"/>
                      <a:pt x="0" y="274"/>
                      <a:pt x="0" y="295"/>
                    </a:cubicBezTo>
                    <a:cubicBezTo>
                      <a:pt x="38" y="295"/>
                      <a:pt x="38" y="295"/>
                      <a:pt x="38" y="295"/>
                    </a:cubicBezTo>
                    <a:cubicBezTo>
                      <a:pt x="38" y="277"/>
                      <a:pt x="127" y="269"/>
                      <a:pt x="237" y="269"/>
                    </a:cubicBezTo>
                  </a:path>
                </a:pathLst>
              </a:custGeom>
              <a:solidFill>
                <a:srgbClr val="627772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path"/>
              <p:cNvSpPr/>
              <p:nvPr/>
            </p:nvSpPr>
            <p:spPr>
              <a:xfrm>
                <a:off x="27266" y="24765"/>
                <a:ext cx="217627" cy="235890"/>
              </a:xfrm>
              <a:custGeom>
                <a:avLst/>
                <a:gdLst/>
                <a:ahLst/>
                <a:cxnLst/>
                <a:rect l="0" t="0" r="0" b="0"/>
                <a:pathLst>
                  <a:path w="342" h="371">
                    <a:moveTo>
                      <a:pt x="145" y="370"/>
                    </a:moveTo>
                    <a:cubicBezTo>
                      <a:pt x="148" y="274"/>
                      <a:pt x="0" y="206"/>
                      <a:pt x="93" y="90"/>
                    </a:cubicBezTo>
                    <a:cubicBezTo>
                      <a:pt x="166" y="0"/>
                      <a:pt x="287" y="48"/>
                      <a:pt x="315" y="124"/>
                    </a:cubicBezTo>
                    <a:cubicBezTo>
                      <a:pt x="342" y="196"/>
                      <a:pt x="252" y="279"/>
                      <a:pt x="251" y="371"/>
                    </a:cubicBezTo>
                    <a:lnTo>
                      <a:pt x="145" y="370"/>
                    </a:lnTo>
                  </a:path>
                </a:pathLst>
              </a:custGeom>
              <a:solidFill>
                <a:srgbClr val="F5F5F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path"/>
              <p:cNvSpPr/>
              <p:nvPr/>
            </p:nvSpPr>
            <p:spPr>
              <a:xfrm>
                <a:off x="107568" y="121577"/>
                <a:ext cx="92303" cy="197117"/>
              </a:xfrm>
              <a:custGeom>
                <a:avLst/>
                <a:gdLst/>
                <a:ahLst/>
                <a:cxnLst/>
                <a:rect l="0" t="0" r="0" b="0"/>
                <a:pathLst>
                  <a:path w="145" h="310">
                    <a:moveTo>
                      <a:pt x="125" y="267"/>
                    </a:moveTo>
                    <a:cubicBezTo>
                      <a:pt x="125" y="267"/>
                      <a:pt x="141" y="252"/>
                      <a:pt x="125" y="247"/>
                    </a:cubicBezTo>
                    <a:cubicBezTo>
                      <a:pt x="125" y="247"/>
                      <a:pt x="143" y="229"/>
                      <a:pt x="125" y="218"/>
                    </a:cubicBezTo>
                    <a:cubicBezTo>
                      <a:pt x="100" y="218"/>
                      <a:pt x="100" y="218"/>
                      <a:pt x="100" y="218"/>
                    </a:cubicBezTo>
                    <a:cubicBezTo>
                      <a:pt x="103" y="190"/>
                      <a:pt x="107" y="162"/>
                      <a:pt x="109" y="133"/>
                    </a:cubicBezTo>
                    <a:cubicBezTo>
                      <a:pt x="111" y="116"/>
                      <a:pt x="112" y="99"/>
                      <a:pt x="114" y="82"/>
                    </a:cubicBezTo>
                    <a:cubicBezTo>
                      <a:pt x="115" y="64"/>
                      <a:pt x="118" y="46"/>
                      <a:pt x="116" y="29"/>
                    </a:cubicBezTo>
                    <a:cubicBezTo>
                      <a:pt x="116" y="20"/>
                      <a:pt x="116" y="8"/>
                      <a:pt x="107" y="3"/>
                    </a:cubicBezTo>
                    <a:cubicBezTo>
                      <a:pt x="101" y="0"/>
                      <a:pt x="96" y="6"/>
                      <a:pt x="93" y="11"/>
                    </a:cubicBezTo>
                    <a:cubicBezTo>
                      <a:pt x="90" y="17"/>
                      <a:pt x="88" y="23"/>
                      <a:pt x="86" y="31"/>
                    </a:cubicBezTo>
                    <a:cubicBezTo>
                      <a:pt x="84" y="20"/>
                      <a:pt x="79" y="12"/>
                      <a:pt x="71" y="13"/>
                    </a:cubicBezTo>
                    <a:cubicBezTo>
                      <a:pt x="61" y="16"/>
                      <a:pt x="57" y="37"/>
                      <a:pt x="55" y="45"/>
                    </a:cubicBezTo>
                    <a:cubicBezTo>
                      <a:pt x="54" y="45"/>
                      <a:pt x="54" y="46"/>
                      <a:pt x="54" y="47"/>
                    </a:cubicBezTo>
                    <a:cubicBezTo>
                      <a:pt x="53" y="42"/>
                      <a:pt x="52" y="39"/>
                      <a:pt x="51" y="35"/>
                    </a:cubicBezTo>
                    <a:cubicBezTo>
                      <a:pt x="48" y="25"/>
                      <a:pt x="45" y="13"/>
                      <a:pt x="35" y="9"/>
                    </a:cubicBezTo>
                    <a:cubicBezTo>
                      <a:pt x="20" y="3"/>
                      <a:pt x="16" y="40"/>
                      <a:pt x="15" y="47"/>
                    </a:cubicBezTo>
                    <a:cubicBezTo>
                      <a:pt x="13" y="82"/>
                      <a:pt x="20" y="118"/>
                      <a:pt x="27" y="152"/>
                    </a:cubicBezTo>
                    <a:cubicBezTo>
                      <a:pt x="31" y="170"/>
                      <a:pt x="34" y="187"/>
                      <a:pt x="38" y="204"/>
                    </a:cubicBezTo>
                    <a:cubicBezTo>
                      <a:pt x="38" y="208"/>
                      <a:pt x="39" y="213"/>
                      <a:pt x="39" y="218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9" y="218"/>
                      <a:pt x="0" y="228"/>
                      <a:pt x="18" y="246"/>
                    </a:cubicBezTo>
                    <a:cubicBezTo>
                      <a:pt x="18" y="246"/>
                      <a:pt x="0" y="257"/>
                      <a:pt x="17" y="267"/>
                    </a:cubicBezTo>
                    <a:cubicBezTo>
                      <a:pt x="17" y="267"/>
                      <a:pt x="0" y="279"/>
                      <a:pt x="18" y="289"/>
                    </a:cubicBezTo>
                    <a:cubicBezTo>
                      <a:pt x="40" y="289"/>
                      <a:pt x="40" y="289"/>
                      <a:pt x="40" y="289"/>
                    </a:cubicBezTo>
                    <a:cubicBezTo>
                      <a:pt x="57" y="308"/>
                      <a:pt x="57" y="308"/>
                      <a:pt x="57" y="308"/>
                    </a:cubicBezTo>
                    <a:cubicBezTo>
                      <a:pt x="84" y="310"/>
                      <a:pt x="84" y="310"/>
                      <a:pt x="84" y="310"/>
                    </a:cubicBezTo>
                    <a:cubicBezTo>
                      <a:pt x="101" y="291"/>
                      <a:pt x="101" y="291"/>
                      <a:pt x="101" y="291"/>
                    </a:cubicBezTo>
                    <a:cubicBezTo>
                      <a:pt x="120" y="290"/>
                      <a:pt x="120" y="290"/>
                      <a:pt x="120" y="290"/>
                    </a:cubicBezTo>
                    <a:cubicBezTo>
                      <a:pt x="120" y="290"/>
                      <a:pt x="145" y="281"/>
                      <a:pt x="125" y="267"/>
                    </a:cubicBezTo>
                    <a:moveTo>
                      <a:pt x="48" y="218"/>
                    </a:moveTo>
                    <a:cubicBezTo>
                      <a:pt x="47" y="213"/>
                      <a:pt x="46" y="207"/>
                      <a:pt x="45" y="202"/>
                    </a:cubicBezTo>
                    <a:cubicBezTo>
                      <a:pt x="43" y="190"/>
                      <a:pt x="40" y="178"/>
                      <a:pt x="38" y="165"/>
                    </a:cubicBezTo>
                    <a:cubicBezTo>
                      <a:pt x="32" y="137"/>
                      <a:pt x="26" y="109"/>
                      <a:pt x="25" y="80"/>
                    </a:cubicBezTo>
                    <a:cubicBezTo>
                      <a:pt x="24" y="61"/>
                      <a:pt x="22" y="41"/>
                      <a:pt x="29" y="22"/>
                    </a:cubicBezTo>
                    <a:cubicBezTo>
                      <a:pt x="33" y="12"/>
                      <a:pt x="39" y="25"/>
                      <a:pt x="40" y="30"/>
                    </a:cubicBezTo>
                    <a:cubicBezTo>
                      <a:pt x="43" y="36"/>
                      <a:pt x="45" y="42"/>
                      <a:pt x="46" y="49"/>
                    </a:cubicBezTo>
                    <a:cubicBezTo>
                      <a:pt x="48" y="56"/>
                      <a:pt x="49" y="64"/>
                      <a:pt x="50" y="72"/>
                    </a:cubicBezTo>
                    <a:cubicBezTo>
                      <a:pt x="50" y="77"/>
                      <a:pt x="51" y="80"/>
                      <a:pt x="52" y="84"/>
                    </a:cubicBezTo>
                    <a:cubicBezTo>
                      <a:pt x="52" y="84"/>
                      <a:pt x="52" y="84"/>
                      <a:pt x="52" y="85"/>
                    </a:cubicBezTo>
                    <a:cubicBezTo>
                      <a:pt x="52" y="85"/>
                      <a:pt x="53" y="85"/>
                      <a:pt x="53" y="85"/>
                    </a:cubicBezTo>
                    <a:cubicBezTo>
                      <a:pt x="54" y="90"/>
                      <a:pt x="61" y="87"/>
                      <a:pt x="60" y="83"/>
                    </a:cubicBezTo>
                    <a:cubicBezTo>
                      <a:pt x="59" y="78"/>
                      <a:pt x="59" y="73"/>
                      <a:pt x="58" y="69"/>
                    </a:cubicBezTo>
                    <a:cubicBezTo>
                      <a:pt x="58" y="55"/>
                      <a:pt x="64" y="38"/>
                      <a:pt x="69" y="28"/>
                    </a:cubicBezTo>
                    <a:cubicBezTo>
                      <a:pt x="75" y="16"/>
                      <a:pt x="79" y="42"/>
                      <a:pt x="79" y="46"/>
                    </a:cubicBezTo>
                    <a:cubicBezTo>
                      <a:pt x="80" y="49"/>
                      <a:pt x="80" y="53"/>
                      <a:pt x="81" y="55"/>
                    </a:cubicBezTo>
                    <a:cubicBezTo>
                      <a:pt x="79" y="62"/>
                      <a:pt x="79" y="69"/>
                      <a:pt x="81" y="74"/>
                    </a:cubicBezTo>
                    <a:cubicBezTo>
                      <a:pt x="83" y="78"/>
                      <a:pt x="89" y="76"/>
                      <a:pt x="89" y="73"/>
                    </a:cubicBezTo>
                    <a:cubicBezTo>
                      <a:pt x="89" y="70"/>
                      <a:pt x="90" y="65"/>
                      <a:pt x="90" y="60"/>
                    </a:cubicBezTo>
                    <a:cubicBezTo>
                      <a:pt x="90" y="59"/>
                      <a:pt x="90" y="58"/>
                      <a:pt x="90" y="57"/>
                    </a:cubicBezTo>
                    <a:cubicBezTo>
                      <a:pt x="90" y="50"/>
                      <a:pt x="92" y="43"/>
                      <a:pt x="93" y="36"/>
                    </a:cubicBezTo>
                    <a:cubicBezTo>
                      <a:pt x="95" y="31"/>
                      <a:pt x="96" y="25"/>
                      <a:pt x="98" y="19"/>
                    </a:cubicBezTo>
                    <a:cubicBezTo>
                      <a:pt x="102" y="11"/>
                      <a:pt x="106" y="13"/>
                      <a:pt x="107" y="21"/>
                    </a:cubicBezTo>
                    <a:cubicBezTo>
                      <a:pt x="108" y="29"/>
                      <a:pt x="109" y="35"/>
                      <a:pt x="109" y="42"/>
                    </a:cubicBezTo>
                    <a:cubicBezTo>
                      <a:pt x="109" y="55"/>
                      <a:pt x="107" y="68"/>
                      <a:pt x="105" y="81"/>
                    </a:cubicBezTo>
                    <a:cubicBezTo>
                      <a:pt x="103" y="108"/>
                      <a:pt x="101" y="135"/>
                      <a:pt x="99" y="161"/>
                    </a:cubicBezTo>
                    <a:cubicBezTo>
                      <a:pt x="97" y="180"/>
                      <a:pt x="95" y="199"/>
                      <a:pt x="92" y="218"/>
                    </a:cubicBezTo>
                    <a:lnTo>
                      <a:pt x="48" y="218"/>
                    </a:ln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path"/>
              <p:cNvSpPr/>
              <p:nvPr/>
            </p:nvSpPr>
            <p:spPr>
              <a:xfrm>
                <a:off x="0" y="0"/>
                <a:ext cx="301434" cy="367220"/>
              </a:xfrm>
              <a:custGeom>
                <a:avLst/>
                <a:gdLst/>
                <a:ahLst/>
                <a:cxnLst/>
                <a:rect l="0" t="0" r="0" b="0"/>
                <a:pathLst>
                  <a:path w="474" h="578">
                    <a:moveTo>
                      <a:pt x="237" y="8"/>
                    </a:moveTo>
                    <a:cubicBezTo>
                      <a:pt x="347" y="8"/>
                      <a:pt x="436" y="17"/>
                      <a:pt x="436" y="35"/>
                    </a:cubicBezTo>
                    <a:cubicBezTo>
                      <a:pt x="474" y="35"/>
                      <a:pt x="474" y="35"/>
                      <a:pt x="474" y="35"/>
                    </a:cubicBezTo>
                    <a:cubicBezTo>
                      <a:pt x="474" y="13"/>
                      <a:pt x="368" y="0"/>
                      <a:pt x="237" y="0"/>
                    </a:cubicBezTo>
                    <a:cubicBezTo>
                      <a:pt x="106" y="0"/>
                      <a:pt x="0" y="13"/>
                      <a:pt x="0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17"/>
                      <a:pt x="127" y="8"/>
                      <a:pt x="237" y="8"/>
                    </a:cubicBezTo>
                  </a:path>
                  <a:path w="474" h="578">
                    <a:moveTo>
                      <a:pt x="237" y="69"/>
                    </a:moveTo>
                    <a:cubicBezTo>
                      <a:pt x="368" y="69"/>
                      <a:pt x="474" y="55"/>
                      <a:pt x="474" y="35"/>
                    </a:cubicBezTo>
                    <a:cubicBezTo>
                      <a:pt x="436" y="35"/>
                      <a:pt x="436" y="35"/>
                      <a:pt x="436" y="35"/>
                    </a:cubicBezTo>
                    <a:cubicBezTo>
                      <a:pt x="436" y="52"/>
                      <a:pt x="347" y="60"/>
                      <a:pt x="237" y="60"/>
                    </a:cubicBezTo>
                    <a:cubicBezTo>
                      <a:pt x="127" y="60"/>
                      <a:pt x="38" y="52"/>
                      <a:pt x="38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55"/>
                      <a:pt x="106" y="69"/>
                      <a:pt x="237" y="69"/>
                    </a:cubicBezTo>
                  </a:path>
                  <a:path w="474" h="578">
                    <a:moveTo>
                      <a:pt x="237" y="193"/>
                    </a:moveTo>
                    <a:cubicBezTo>
                      <a:pt x="368" y="193"/>
                      <a:pt x="474" y="179"/>
                      <a:pt x="474" y="159"/>
                    </a:cubicBezTo>
                    <a:cubicBezTo>
                      <a:pt x="436" y="159"/>
                      <a:pt x="436" y="159"/>
                      <a:pt x="436" y="159"/>
                    </a:cubicBezTo>
                    <a:cubicBezTo>
                      <a:pt x="436" y="176"/>
                      <a:pt x="347" y="184"/>
                      <a:pt x="237" y="184"/>
                    </a:cubicBezTo>
                    <a:cubicBezTo>
                      <a:pt x="127" y="184"/>
                      <a:pt x="38" y="176"/>
                      <a:pt x="38" y="159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0" y="179"/>
                      <a:pt x="106" y="193"/>
                      <a:pt x="237" y="193"/>
                    </a:cubicBezTo>
                  </a:path>
                  <a:path w="474" h="578">
                    <a:moveTo>
                      <a:pt x="237" y="326"/>
                    </a:moveTo>
                    <a:cubicBezTo>
                      <a:pt x="368" y="326"/>
                      <a:pt x="474" y="312"/>
                      <a:pt x="474" y="291"/>
                    </a:cubicBezTo>
                    <a:cubicBezTo>
                      <a:pt x="436" y="291"/>
                      <a:pt x="436" y="291"/>
                      <a:pt x="436" y="291"/>
                    </a:cubicBezTo>
                    <a:cubicBezTo>
                      <a:pt x="436" y="309"/>
                      <a:pt x="347" y="317"/>
                      <a:pt x="237" y="317"/>
                    </a:cubicBezTo>
                    <a:cubicBezTo>
                      <a:pt x="127" y="317"/>
                      <a:pt x="38" y="309"/>
                      <a:pt x="38" y="291"/>
                    </a:cubicBezTo>
                    <a:cubicBezTo>
                      <a:pt x="0" y="291"/>
                      <a:pt x="0" y="291"/>
                      <a:pt x="0" y="291"/>
                    </a:cubicBezTo>
                    <a:cubicBezTo>
                      <a:pt x="0" y="312"/>
                      <a:pt x="106" y="326"/>
                      <a:pt x="237" y="326"/>
                    </a:cubicBezTo>
                  </a:path>
                  <a:path w="474" h="578">
                    <a:moveTo>
                      <a:pt x="237" y="454"/>
                    </a:moveTo>
                    <a:cubicBezTo>
                      <a:pt x="368" y="454"/>
                      <a:pt x="474" y="440"/>
                      <a:pt x="474" y="419"/>
                    </a:cubicBezTo>
                    <a:cubicBezTo>
                      <a:pt x="436" y="419"/>
                      <a:pt x="436" y="419"/>
                      <a:pt x="436" y="419"/>
                    </a:cubicBezTo>
                    <a:cubicBezTo>
                      <a:pt x="436" y="437"/>
                      <a:pt x="347" y="445"/>
                      <a:pt x="237" y="445"/>
                    </a:cubicBezTo>
                    <a:cubicBezTo>
                      <a:pt x="127" y="445"/>
                      <a:pt x="38" y="437"/>
                      <a:pt x="38" y="419"/>
                    </a:cubicBezTo>
                    <a:cubicBezTo>
                      <a:pt x="0" y="419"/>
                      <a:pt x="0" y="419"/>
                      <a:pt x="0" y="419"/>
                    </a:cubicBezTo>
                    <a:cubicBezTo>
                      <a:pt x="0" y="440"/>
                      <a:pt x="106" y="454"/>
                      <a:pt x="237" y="454"/>
                    </a:cubicBezTo>
                  </a:path>
                  <a:path w="474" h="578">
                    <a:moveTo>
                      <a:pt x="237" y="578"/>
                    </a:moveTo>
                    <a:cubicBezTo>
                      <a:pt x="368" y="578"/>
                      <a:pt x="474" y="564"/>
                      <a:pt x="474" y="544"/>
                    </a:cubicBezTo>
                    <a:cubicBezTo>
                      <a:pt x="436" y="544"/>
                      <a:pt x="436" y="544"/>
                      <a:pt x="436" y="544"/>
                    </a:cubicBezTo>
                    <a:cubicBezTo>
                      <a:pt x="436" y="561"/>
                      <a:pt x="347" y="569"/>
                      <a:pt x="237" y="569"/>
                    </a:cubicBezTo>
                    <a:cubicBezTo>
                      <a:pt x="127" y="569"/>
                      <a:pt x="38" y="561"/>
                      <a:pt x="38" y="544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0" y="564"/>
                      <a:pt x="106" y="578"/>
                      <a:pt x="237" y="578"/>
                    </a:cubicBezTo>
                  </a:path>
                </a:pathLst>
              </a:custGeom>
              <a:solidFill>
                <a:srgbClr val="627772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8" name="path"/>
            <p:cNvSpPr/>
            <p:nvPr/>
          </p:nvSpPr>
          <p:spPr>
            <a:xfrm>
              <a:off x="10939754" y="1641170"/>
              <a:ext cx="352958" cy="192861"/>
            </a:xfrm>
            <a:custGeom>
              <a:avLst/>
              <a:gdLst/>
              <a:ahLst/>
              <a:cxnLst/>
              <a:rect l="0" t="0" r="0" b="0"/>
              <a:pathLst>
                <a:path w="555" h="303">
                  <a:moveTo>
                    <a:pt x="547" y="152"/>
                  </a:moveTo>
                  <a:lnTo>
                    <a:pt x="243" y="0"/>
                  </a:lnTo>
                  <a:lnTo>
                    <a:pt x="0" y="165"/>
                  </a:lnTo>
                  <a:lnTo>
                    <a:pt x="33" y="303"/>
                  </a:lnTo>
                  <a:lnTo>
                    <a:pt x="97" y="303"/>
                  </a:lnTo>
                  <a:lnTo>
                    <a:pt x="107" y="177"/>
                  </a:lnTo>
                  <a:lnTo>
                    <a:pt x="255" y="105"/>
                  </a:lnTo>
                  <a:lnTo>
                    <a:pt x="555" y="242"/>
                  </a:lnTo>
                  <a:lnTo>
                    <a:pt x="547" y="152"/>
                  </a:lnTo>
                </a:path>
              </a:pathLst>
            </a:custGeom>
            <a:solidFill>
              <a:srgbClr val="D9642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34" name="group 34"/>
            <p:cNvGrpSpPr/>
            <p:nvPr/>
          </p:nvGrpSpPr>
          <p:grpSpPr>
            <a:xfrm rot="21600000">
              <a:off x="10857458" y="1822031"/>
              <a:ext cx="249643" cy="141833"/>
              <a:chOff x="0" y="0"/>
              <a:chExt cx="249643" cy="141833"/>
            </a:xfrm>
          </p:grpSpPr>
          <p:sp>
            <p:nvSpPr>
              <p:cNvPr id="309" name="path"/>
              <p:cNvSpPr/>
              <p:nvPr/>
            </p:nvSpPr>
            <p:spPr>
              <a:xfrm>
                <a:off x="5994" y="0"/>
                <a:ext cx="238149" cy="127317"/>
              </a:xfrm>
              <a:custGeom>
                <a:avLst/>
                <a:gdLst/>
                <a:ahLst/>
                <a:cxnLst/>
                <a:rect l="0" t="0" r="0" b="0"/>
                <a:pathLst>
                  <a:path w="375" h="200">
                    <a:moveTo>
                      <a:pt x="13" y="200"/>
                    </a:moveTo>
                    <a:cubicBezTo>
                      <a:pt x="13" y="200"/>
                      <a:pt x="0" y="0"/>
                      <a:pt x="187" y="5"/>
                    </a:cubicBezTo>
                    <a:cubicBezTo>
                      <a:pt x="375" y="9"/>
                      <a:pt x="363" y="200"/>
                      <a:pt x="363" y="200"/>
                    </a:cubicBezTo>
                    <a:lnTo>
                      <a:pt x="13" y="200"/>
                    </a:lnTo>
                  </a:path>
                </a:pathLst>
              </a:custGeom>
              <a:solidFill>
                <a:srgbClr val="D96426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path"/>
              <p:cNvSpPr/>
              <p:nvPr/>
            </p:nvSpPr>
            <p:spPr>
              <a:xfrm>
                <a:off x="0" y="116319"/>
                <a:ext cx="249643" cy="25514"/>
              </a:xfrm>
              <a:custGeom>
                <a:avLst/>
                <a:gdLst/>
                <a:ahLst/>
                <a:cxnLst/>
                <a:rect l="0" t="0" r="0" b="0"/>
                <a:pathLst>
                  <a:path w="393" h="40">
                    <a:moveTo>
                      <a:pt x="393" y="20"/>
                    </a:moveTo>
                    <a:cubicBezTo>
                      <a:pt x="393" y="31"/>
                      <a:pt x="384" y="40"/>
                      <a:pt x="372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8" y="40"/>
                      <a:pt x="0" y="31"/>
                      <a:pt x="0" y="20"/>
                    </a:cubicBezTo>
                    <a:cubicBezTo>
                      <a:pt x="0" y="8"/>
                      <a:pt x="8" y="0"/>
                      <a:pt x="20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384" y="0"/>
                      <a:pt x="393" y="8"/>
                      <a:pt x="393" y="20"/>
                    </a:cubicBezTo>
                  </a:path>
                </a:pathLst>
              </a:custGeom>
              <a:solidFill>
                <a:srgbClr val="6D321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1" name="path"/>
            <p:cNvSpPr/>
            <p:nvPr/>
          </p:nvSpPr>
          <p:spPr>
            <a:xfrm>
              <a:off x="10829683" y="1980374"/>
              <a:ext cx="301434" cy="44017"/>
            </a:xfrm>
            <a:custGeom>
              <a:avLst/>
              <a:gdLst/>
              <a:ahLst/>
              <a:cxnLst/>
              <a:rect l="0" t="0" r="0" b="0"/>
              <a:pathLst>
                <a:path w="474" h="69">
                  <a:moveTo>
                    <a:pt x="237" y="8"/>
                  </a:moveTo>
                  <a:cubicBezTo>
                    <a:pt x="347" y="8"/>
                    <a:pt x="436" y="17"/>
                    <a:pt x="436" y="34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13"/>
                    <a:pt x="368" y="0"/>
                    <a:pt x="237" y="0"/>
                  </a:cubicBezTo>
                  <a:cubicBezTo>
                    <a:pt x="106" y="0"/>
                    <a:pt x="0" y="13"/>
                    <a:pt x="0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17"/>
                    <a:pt x="127" y="8"/>
                    <a:pt x="237" y="8"/>
                  </a:cubicBezTo>
                </a:path>
                <a:path w="474" h="69">
                  <a:moveTo>
                    <a:pt x="237" y="69"/>
                  </a:moveTo>
                  <a:cubicBezTo>
                    <a:pt x="368" y="69"/>
                    <a:pt x="474" y="55"/>
                    <a:pt x="474" y="34"/>
                  </a:cubicBezTo>
                  <a:cubicBezTo>
                    <a:pt x="436" y="34"/>
                    <a:pt x="436" y="34"/>
                    <a:pt x="436" y="34"/>
                  </a:cubicBezTo>
                  <a:cubicBezTo>
                    <a:pt x="436" y="52"/>
                    <a:pt x="347" y="60"/>
                    <a:pt x="237" y="60"/>
                  </a:cubicBezTo>
                  <a:cubicBezTo>
                    <a:pt x="127" y="60"/>
                    <a:pt x="38" y="52"/>
                    <a:pt x="3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5"/>
                    <a:pt x="106" y="69"/>
                    <a:pt x="237" y="69"/>
                  </a:cubicBezTo>
                </a:path>
              </a:pathLst>
            </a:custGeom>
            <a:solidFill>
              <a:srgbClr val="62777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12" name="table 312"/>
          <p:cNvGraphicFramePr>
            <a:graphicFrameLocks noGrp="1"/>
          </p:cNvGraphicFramePr>
          <p:nvPr/>
        </p:nvGraphicFramePr>
        <p:xfrm>
          <a:off x="0" y="712749"/>
          <a:ext cx="12191365" cy="3926204"/>
        </p:xfrm>
        <a:graphic>
          <a:graphicData uri="http://schemas.openxmlformats.org/drawingml/2006/table">
            <a:tbl>
              <a:tblPr/>
              <a:tblGrid>
                <a:gridCol w="1798320"/>
                <a:gridCol w="2327275"/>
                <a:gridCol w="1671320"/>
                <a:gridCol w="1998979"/>
                <a:gridCol w="1998979"/>
                <a:gridCol w="2396489"/>
              </a:tblGrid>
              <a:tr h="3206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3025" algn="l" rtl="0" eaLnBrk="0">
                        <a:lnSpc>
                          <a:spcPct val="92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竞品名称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1280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产品介绍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1914" algn="l" rtl="0" eaLnBrk="0">
                        <a:lnSpc>
                          <a:spcPct val="9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价格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3819" algn="l" rtl="0" eaLnBrk="0">
                        <a:lnSpc>
                          <a:spcPct val="92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流程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92075" algn="l" rtl="0" eaLnBrk="0">
                        <a:lnSpc>
                          <a:spcPct val="92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时间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4455" algn="l" rtl="0" eaLnBrk="0">
                        <a:lnSpc>
                          <a:spcPct val="93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成效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</a:tr>
              <a:tr h="122999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06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616584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智锂云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1280" algn="l" rtl="0" eaLnBrk="0">
                        <a:lnSpc>
                          <a:spcPct val="104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锂电池智能分拣系统运用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机器识别技术能够高精度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4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识别锂电池的形状</a:t>
                      </a:r>
                      <a:r>
                        <a:rPr sz="14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，颜色，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纹理以及状态。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2550" algn="l" rtl="0" eaLnBrk="0">
                        <a:lnSpc>
                          <a:spcPct val="92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5-7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万人民币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8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1914" indent="24129" algn="l" rtl="0" eaLnBrk="0">
                        <a:lnSpc>
                          <a:spcPct val="102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自动化电池分类和分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拣</a:t>
                      </a:r>
                      <a:r>
                        <a:rPr sz="14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，可远程监控和管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理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1914" algn="l" rtl="0" eaLnBrk="0">
                        <a:lnSpc>
                          <a:spcPct val="89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2-3</a:t>
                      </a: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周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0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82550" indent="5080" algn="l" rtl="0" eaLnBrk="0">
                        <a:lnSpc>
                          <a:spcPct val="104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可以实现锂电池</a:t>
                      </a:r>
                      <a:r>
                        <a:rPr sz="1400" kern="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自动化分</a:t>
                      </a:r>
                      <a:r>
                        <a:rPr sz="1400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7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类和分拣</a:t>
                      </a:r>
                      <a:r>
                        <a:rPr sz="1400" kern="0" spc="-1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，提高回收效率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和安全性</a:t>
                      </a:r>
                      <a:r>
                        <a:rPr sz="14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，减少人工投入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和管理成本</a:t>
                      </a:r>
                      <a:r>
                        <a:rPr sz="14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kern="0" spc="-3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6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图像处理能</a:t>
                      </a:r>
                      <a:r>
                        <a:rPr sz="1400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力强</a:t>
                      </a: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。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</a:tr>
              <a:tr h="1177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21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701675" indent="-610869" algn="l" rtl="0" eaLnBrk="0">
                        <a:lnSpc>
                          <a:spcPct val="9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江苏绿捷科技有限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公司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80644" indent="2540" algn="l" rtl="0" eaLnBrk="0">
                        <a:lnSpc>
                          <a:spcPct val="109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该公司的智能分拣系统识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4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别功能运用的是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RFID</a:t>
                      </a:r>
                      <a:r>
                        <a:rPr sz="14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技术</a:t>
                      </a:r>
                      <a:r>
                        <a:rPr sz="14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,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RFID</a:t>
                      </a:r>
                      <a:r>
                        <a:rPr sz="14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只能对被打上标签的</a:t>
                      </a:r>
                      <a:r>
                        <a:rPr sz="14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电池进行识别。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2550" algn="l" rtl="0" eaLnBrk="0">
                        <a:lnSpc>
                          <a:spcPct val="92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8-</a:t>
                      </a:r>
                      <a:r>
                        <a:rPr sz="1400" kern="0" spc="-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10</a:t>
                      </a: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万人民币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3185" algn="l" rtl="0" eaLnBrk="0">
                        <a:lnSpc>
                          <a:spcPct val="92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机器进行电池分类和</a:t>
                      </a:r>
                      <a:endParaRPr lang="Microsoft YaHei" altLang="Microsoft YaHei" sz="1400" dirty="0"/>
                    </a:p>
                    <a:p>
                      <a:pPr marL="85089" indent="-3175" algn="l" rtl="0" eaLnBrk="0">
                        <a:lnSpc>
                          <a:spcPct val="100000"/>
                        </a:lnSpc>
                        <a:spcBef>
                          <a:spcPts val="249"/>
                        </a:spcBef>
                        <a:tabLst/>
                      </a:pPr>
                      <a:r>
                        <a:rPr sz="14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存储</a:t>
                      </a:r>
                      <a:r>
                        <a:rPr sz="1400" kern="0" spc="-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RFID</a:t>
                      </a:r>
                      <a:r>
                        <a:rPr sz="14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技术给被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识别电池打上“标签”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4455" algn="l" rtl="0" eaLnBrk="0">
                        <a:lnSpc>
                          <a:spcPct val="8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3-4</a:t>
                      </a: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周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1914" indent="5714" algn="l" rtl="0" eaLnBrk="0">
                        <a:lnSpc>
                          <a:spcPct val="102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可以实现电池回收和分类</a:t>
                      </a:r>
                      <a:r>
                        <a:rPr sz="14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但是但是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RFID</a:t>
                      </a:r>
                      <a:r>
                        <a:rPr sz="14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技术只能对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4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标签上的信息进行识别。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</a:tr>
              <a:tr h="11976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80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97485" algn="l" rtl="0" eaLnBrk="0">
                        <a:lnSpc>
                          <a:spcPct val="94000"/>
                        </a:lnSpc>
                        <a:tabLst/>
                      </a:pPr>
                      <a:r>
                        <a:rPr sz="1400" kern="0" spc="2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电享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PowerShare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200" dirty="0"/>
                    </a:p>
                    <a:p>
                      <a:pPr marL="75564" indent="17145" algn="l" rtl="0" eaLnBrk="0">
                        <a:lnSpc>
                          <a:spcPct val="104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电享科技储能电池在线数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据监测平台</a:t>
                      </a:r>
                      <a:r>
                        <a:rPr sz="14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，严格遵循全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生命周期理念</a:t>
                      </a:r>
                      <a:r>
                        <a:rPr sz="14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，实时采集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电池内电压、</a:t>
                      </a:r>
                      <a:r>
                        <a:rPr sz="1400" kern="0" spc="-2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温度、</a:t>
                      </a:r>
                      <a:r>
                        <a:rPr sz="1400" kern="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内阻、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报警等数据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10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0169" algn="l" rtl="0" eaLnBrk="0">
                        <a:lnSpc>
                          <a:spcPct val="92000"/>
                        </a:lnSpc>
                        <a:tabLst/>
                      </a:pPr>
                      <a:r>
                        <a:rPr sz="14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15-</a:t>
                      </a:r>
                      <a:r>
                        <a:rPr sz="1400" kern="0" spc="-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18</a:t>
                      </a:r>
                      <a:r>
                        <a:rPr sz="14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万人民币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1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35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74930" indent="3175" algn="l" rtl="0" eaLnBrk="0">
                        <a:lnSpc>
                          <a:spcPct val="102000"/>
                        </a:lnSpc>
                        <a:tabLst/>
                      </a:pP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人工清洁电池</a:t>
                      </a:r>
                      <a:r>
                        <a:rPr sz="1400" kern="0" spc="-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，再进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行手工分类</a:t>
                      </a:r>
                      <a:r>
                        <a:rPr sz="1400" kern="0" spc="-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，系统采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集安全方面的数据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15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2075" algn="l" rtl="0" eaLnBrk="0">
                        <a:lnSpc>
                          <a:spcPct val="92000"/>
                        </a:lnSpc>
                        <a:tabLst/>
                      </a:pPr>
                      <a:r>
                        <a:rPr sz="14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1-2</a:t>
                      </a:r>
                      <a:r>
                        <a:rPr sz="14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个月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200" dirty="0"/>
                    </a:p>
                    <a:p>
                      <a:pPr marL="76835" indent="5080" algn="l" rtl="0" eaLnBrk="0">
                        <a:lnSpc>
                          <a:spcPct val="105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可以实现电池分类和分拣</a:t>
                      </a:r>
                      <a:r>
                        <a:rPr sz="14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但需要大量人工投入</a:t>
                      </a:r>
                      <a:r>
                        <a:rPr sz="14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kern="0" spc="-3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回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收效率低</a:t>
                      </a:r>
                      <a:r>
                        <a:rPr sz="14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，偏向于采集旧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废锂电池安全性方面的数</a:t>
                      </a:r>
                      <a:r>
                        <a:rPr sz="14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据</a:t>
                      </a:r>
                      <a:r>
                        <a:rPr sz="1400" kern="0" spc="-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，安全性能高。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6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313" name="picture 3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314" name="textbox 314"/>
            <p:cNvSpPr/>
            <p:nvPr/>
          </p:nvSpPr>
          <p:spPr>
            <a:xfrm>
              <a:off x="-12700" y="-12700"/>
              <a:ext cx="12217400" cy="7975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9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9487"/>
                </a:lnSpc>
                <a:tabLst/>
              </a:pPr>
              <a:endParaRPr lang="Arial" altLang="Arial" sz="100" dirty="0"/>
            </a:p>
            <a:p>
              <a:pPr marL="318134" algn="l" rtl="0" eaLnBrk="0">
                <a:lnSpc>
                  <a:spcPct val="90000"/>
                </a:lnSpc>
                <a:tabLst/>
              </a:pPr>
              <a:r>
                <a:rPr sz="2700" b="1" kern="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商业模式</a:t>
              </a:r>
              <a:endParaRPr lang="Microsoft YaHei" altLang="Microsoft YaHei" sz="2700" dirty="0"/>
            </a:p>
          </p:txBody>
        </p:sp>
      </p:grpSp>
      <p:pic>
        <p:nvPicPr>
          <p:cNvPr id="315" name="picture 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28159" y="1824228"/>
            <a:ext cx="3688079" cy="2081783"/>
          </a:xfrm>
          <a:prstGeom prst="rect">
            <a:avLst/>
          </a:prstGeom>
        </p:spPr>
      </p:pic>
      <p:pic>
        <p:nvPicPr>
          <p:cNvPr id="316" name="picture 3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8204" y="2385059"/>
            <a:ext cx="2849879" cy="1975103"/>
          </a:xfrm>
          <a:prstGeom prst="rect">
            <a:avLst/>
          </a:prstGeom>
        </p:spPr>
      </p:pic>
      <p:sp>
        <p:nvSpPr>
          <p:cNvPr id="317" name="textbox 317"/>
          <p:cNvSpPr/>
          <p:nvPr/>
        </p:nvSpPr>
        <p:spPr>
          <a:xfrm>
            <a:off x="1348686" y="5663541"/>
            <a:ext cx="9899650" cy="6045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835"/>
              </a:lnSpc>
              <a:tabLst/>
            </a:pPr>
            <a:endParaRPr lang="Arial" altLang="Arial" sz="100" dirty="0"/>
          </a:p>
          <a:p>
            <a:pPr marL="12700" indent="229870" algn="l" rtl="0" eaLnBrk="0">
              <a:lnSpc>
                <a:spcPct val="95000"/>
              </a:lnSpc>
              <a:tabLst/>
            </a:pPr>
            <a:r>
              <a:rPr sz="2000" kern="0" spc="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本公司的利润主要来源于产品销售、</a:t>
            </a:r>
            <a:r>
              <a:rPr sz="2000" kern="0" spc="-47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安</a:t>
            </a:r>
            <a:r>
              <a:rPr sz="2000" kern="0" spc="-1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装、调试、维修和技术支持等服务收入。在保证</a:t>
            </a:r>
            <a:r>
              <a:rPr sz="2000" kern="0" spc="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产品质量和服务质量的前提</a:t>
            </a:r>
            <a:r>
              <a:rPr sz="2000" kern="0" spc="-2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</a:t>
            </a:r>
            <a:r>
              <a:rPr sz="2000" kern="0" spc="-31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，通过有效的成本控制和市场拓展</a:t>
            </a:r>
            <a:r>
              <a:rPr sz="2000" kern="0" spc="-30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，实现良好的盈利水平。</a:t>
            </a:r>
            <a:endParaRPr lang="Microsoft YaHei" altLang="Microsoft YaHei" sz="2000" dirty="0"/>
          </a:p>
        </p:txBody>
      </p:sp>
      <p:pic>
        <p:nvPicPr>
          <p:cNvPr id="318" name="picture 3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151876" y="1228344"/>
            <a:ext cx="2831591" cy="1513332"/>
          </a:xfrm>
          <a:prstGeom prst="rect">
            <a:avLst/>
          </a:prstGeom>
        </p:spPr>
      </p:pic>
      <p:pic>
        <p:nvPicPr>
          <p:cNvPr id="319" name="picture 3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285731" y="2461259"/>
            <a:ext cx="2695955" cy="1530096"/>
          </a:xfrm>
          <a:prstGeom prst="rect">
            <a:avLst/>
          </a:prstGeom>
        </p:spPr>
      </p:pic>
      <p:pic>
        <p:nvPicPr>
          <p:cNvPr id="320" name="picture 3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406651" y="1714500"/>
            <a:ext cx="2071116" cy="1124711"/>
          </a:xfrm>
          <a:prstGeom prst="rect">
            <a:avLst/>
          </a:prstGeom>
        </p:spPr>
      </p:pic>
      <p:sp>
        <p:nvSpPr>
          <p:cNvPr id="321" name="textbox 321"/>
          <p:cNvSpPr/>
          <p:nvPr/>
        </p:nvSpPr>
        <p:spPr>
          <a:xfrm>
            <a:off x="8467344" y="4020311"/>
            <a:ext cx="3153410" cy="710565"/>
          </a:xfrm>
          <a:prstGeom prst="rect">
            <a:avLst/>
          </a:prstGeom>
          <a:solidFill>
            <a:srgbClr val="11867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96000"/>
              </a:lnSpc>
              <a:tabLst/>
            </a:pPr>
            <a:endParaRPr lang="Arial" altLang="Arial" sz="1000" dirty="0"/>
          </a:p>
          <a:p>
            <a:pPr marL="781050" algn="l" rtl="0" eaLnBrk="0">
              <a:lnSpc>
                <a:spcPct val="93000"/>
              </a:lnSpc>
              <a:spcBef>
                <a:spcPts val="1"/>
              </a:spcBef>
              <a:tabLst/>
            </a:pPr>
            <a:r>
              <a:rPr sz="1700" b="1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政府及事业单位</a:t>
            </a:r>
            <a:endParaRPr lang="Microsoft YaHei" altLang="Microsoft YaHei" sz="1700" dirty="0"/>
          </a:p>
        </p:txBody>
      </p:sp>
      <p:sp>
        <p:nvSpPr>
          <p:cNvPr id="322" name="textbox 322"/>
          <p:cNvSpPr/>
          <p:nvPr/>
        </p:nvSpPr>
        <p:spPr>
          <a:xfrm>
            <a:off x="646176" y="4037075"/>
            <a:ext cx="3350259" cy="652780"/>
          </a:xfrm>
          <a:prstGeom prst="rect">
            <a:avLst/>
          </a:prstGeom>
          <a:solidFill>
            <a:srgbClr val="11867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  <a:tabLst/>
            </a:pPr>
            <a:endParaRPr lang="Arial" altLang="Arial" sz="600" dirty="0"/>
          </a:p>
          <a:p>
            <a:pPr marL="785494" algn="l" rtl="0" eaLnBrk="0">
              <a:lnSpc>
                <a:spcPct val="88000"/>
              </a:lnSpc>
              <a:spcBef>
                <a:spcPts val="1"/>
              </a:spcBef>
              <a:tabLst/>
            </a:pPr>
            <a:r>
              <a:rPr sz="1700" b="1" kern="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电子设备制造商</a:t>
            </a:r>
            <a:r>
              <a:rPr sz="1700" b="1" kern="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Microsoft YaHei" altLang="Microsoft YaHei" sz="1700" dirty="0"/>
          </a:p>
          <a:p>
            <a:pPr marL="1014094" algn="l" rtl="0" eaLnBrk="0">
              <a:lnSpc>
                <a:spcPts val="2068"/>
              </a:lnSpc>
              <a:tabLst/>
            </a:pPr>
            <a:r>
              <a:rPr sz="1700" b="1" kern="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电动车制造商</a:t>
            </a:r>
            <a:endParaRPr lang="Microsoft YaHei" altLang="Microsoft YaHei" sz="1700" dirty="0"/>
          </a:p>
        </p:txBody>
      </p:sp>
      <p:sp>
        <p:nvSpPr>
          <p:cNvPr id="323" name="textbox 323"/>
          <p:cNvSpPr/>
          <p:nvPr/>
        </p:nvSpPr>
        <p:spPr>
          <a:xfrm>
            <a:off x="4689348" y="4024883"/>
            <a:ext cx="3154679" cy="692150"/>
          </a:xfrm>
          <a:prstGeom prst="rect">
            <a:avLst/>
          </a:prstGeom>
          <a:solidFill>
            <a:srgbClr val="11867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0000"/>
              </a:lnSpc>
              <a:tabLst/>
            </a:pPr>
            <a:endParaRPr lang="Arial" altLang="Arial" sz="1000" dirty="0"/>
          </a:p>
          <a:p>
            <a:pPr marL="805815" algn="l" rtl="0" eaLnBrk="0">
              <a:lnSpc>
                <a:spcPct val="93000"/>
              </a:lnSpc>
              <a:spcBef>
                <a:spcPts val="1"/>
              </a:spcBef>
              <a:tabLst/>
            </a:pPr>
            <a:r>
              <a:rPr sz="1700" b="1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锂电池回收企业</a:t>
            </a:r>
            <a:endParaRPr lang="Microsoft YaHei" altLang="Microsoft YaHei" sz="1700" dirty="0"/>
          </a:p>
        </p:txBody>
      </p:sp>
      <p:sp>
        <p:nvSpPr>
          <p:cNvPr id="324" name="textbox 324"/>
          <p:cNvSpPr/>
          <p:nvPr/>
        </p:nvSpPr>
        <p:spPr>
          <a:xfrm>
            <a:off x="647547" y="984275"/>
            <a:ext cx="2032635" cy="262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44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2000"/>
              </a:lnSpc>
              <a:tabLst/>
            </a:pPr>
            <a:r>
              <a:rPr sz="17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智锂云的目标客户：</a:t>
            </a:r>
            <a:endParaRPr lang="Microsoft YaHei" altLang="Microsoft YaHei" sz="1700" dirty="0"/>
          </a:p>
        </p:txBody>
      </p:sp>
      <p:sp>
        <p:nvSpPr>
          <p:cNvPr id="325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8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326" name="picture 3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327" name="textbox 327"/>
            <p:cNvSpPr/>
            <p:nvPr/>
          </p:nvSpPr>
          <p:spPr>
            <a:xfrm>
              <a:off x="-12700" y="-12700"/>
              <a:ext cx="12217400" cy="7975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0000"/>
                </a:lnSpc>
                <a:tabLst/>
              </a:pPr>
              <a:endParaRPr lang="Arial" altLang="Arial" sz="1000" dirty="0"/>
            </a:p>
            <a:p>
              <a:pPr marL="318770" algn="l" rtl="0" eaLnBrk="0">
                <a:lnSpc>
                  <a:spcPct val="90000"/>
                </a:lnSpc>
                <a:spcBef>
                  <a:spcPts val="5"/>
                </a:spcBef>
                <a:tabLst/>
              </a:pPr>
              <a:r>
                <a:rPr sz="2700" b="1" kern="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营销模式</a:t>
              </a:r>
              <a:endParaRPr lang="Microsoft YaHei" altLang="Microsoft YaHei" sz="2700" dirty="0"/>
            </a:p>
          </p:txBody>
        </p:sp>
      </p:grpSp>
      <p:sp>
        <p:nvSpPr>
          <p:cNvPr id="328" name="textbox 328"/>
          <p:cNvSpPr/>
          <p:nvPr/>
        </p:nvSpPr>
        <p:spPr>
          <a:xfrm>
            <a:off x="7750872" y="2708198"/>
            <a:ext cx="3815079" cy="1844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3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6000"/>
              </a:lnSpc>
              <a:tabLst/>
            </a:pPr>
            <a:r>
              <a:rPr sz="1100" kern="0" spc="6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为了吸引更多的客户可以制定提供优惠价格、</a:t>
            </a:r>
            <a:r>
              <a:rPr sz="1100" kern="0" spc="-1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免费试用</a:t>
            </a:r>
            <a:r>
              <a:rPr sz="1100" kern="0" spc="5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endParaRPr lang="Microsoft YaHei" altLang="Microsoft YaHei" sz="1100" dirty="0"/>
          </a:p>
          <a:p>
            <a:pPr marL="24129" algn="l" rtl="0" eaLnBrk="0">
              <a:lnSpc>
                <a:spcPts val="2199"/>
              </a:lnSpc>
              <a:tabLst/>
            </a:pP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定制化服务等营销模式。</a:t>
            </a:r>
            <a:r>
              <a:rPr sz="1100" kern="0" spc="-1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此外</a:t>
            </a:r>
            <a:r>
              <a:rPr sz="1100" kern="0" spc="-15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，还可以提供增值服务</a:t>
            </a:r>
            <a:r>
              <a:rPr sz="1100" kern="0" spc="7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Microsoft YaHei" altLang="Microsoft YaHei" sz="1100" dirty="0"/>
          </a:p>
          <a:p>
            <a:pPr marL="22859" algn="l" rtl="0" eaLnBrk="0">
              <a:lnSpc>
                <a:spcPct val="89000"/>
              </a:lnSpc>
              <a:spcBef>
                <a:spcPts val="985"/>
              </a:spcBef>
              <a:tabLst/>
            </a:pPr>
            <a:r>
              <a:rPr sz="1100" kern="0" spc="9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例如提供电池回收数据分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析、</a:t>
            </a:r>
            <a:r>
              <a:rPr sz="1100" kern="0" spc="-19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环保咨询等服务</a:t>
            </a:r>
            <a:r>
              <a:rPr sz="1100" kern="0" spc="-15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，增加客</a:t>
            </a:r>
            <a:endParaRPr lang="Microsoft YaHei" altLang="Microsoft YaHei" sz="1100" dirty="0"/>
          </a:p>
          <a:p>
            <a:pPr marL="27305" indent="-3810" algn="l" rtl="0" eaLnBrk="0">
              <a:lnSpc>
                <a:spcPct val="166000"/>
              </a:lnSpc>
              <a:spcBef>
                <a:spcPts val="6"/>
              </a:spcBef>
              <a:tabLst/>
            </a:pP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户的认可度和忠诚度</a:t>
            </a:r>
            <a:r>
              <a:rPr sz="1100" kern="0" spc="-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，与此同时可以扩大市场份额</a:t>
            </a:r>
            <a:r>
              <a:rPr sz="1100" kern="0" spc="-15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，提</a:t>
            </a:r>
            <a:r>
              <a:rPr sz="1100" kern="0" spc="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高品牌知名度和认可度。</a:t>
            </a:r>
            <a:endParaRPr lang="Microsoft YaHei" altLang="Microsoft YaHei" sz="1100" dirty="0"/>
          </a:p>
          <a:p>
            <a:pPr algn="l" rtl="0" eaLnBrk="0">
              <a:lnSpc>
                <a:spcPct val="17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92000"/>
              </a:lnSpc>
              <a:spcBef>
                <a:spcPts val="3"/>
              </a:spcBef>
              <a:tabLst/>
            </a:pPr>
            <a:r>
              <a:rPr sz="1700" b="1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市场推广方案</a:t>
            </a:r>
            <a:endParaRPr lang="Microsoft YaHei" altLang="Microsoft YaHei" sz="1700" dirty="0"/>
          </a:p>
        </p:txBody>
      </p:sp>
      <p:grpSp>
        <p:nvGrpSpPr>
          <p:cNvPr id="40" name="group 40"/>
          <p:cNvGrpSpPr/>
          <p:nvPr/>
        </p:nvGrpSpPr>
        <p:grpSpPr>
          <a:xfrm rot="21600000">
            <a:off x="4840604" y="2336165"/>
            <a:ext cx="2510789" cy="2510789"/>
            <a:chOff x="0" y="0"/>
            <a:chExt cx="2510789" cy="2510789"/>
          </a:xfrm>
        </p:grpSpPr>
        <p:pic>
          <p:nvPicPr>
            <p:cNvPr id="329" name="picture 3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510789" cy="2510789"/>
            </a:xfrm>
            <a:prstGeom prst="rect">
              <a:avLst/>
            </a:prstGeom>
          </p:spPr>
        </p:pic>
        <p:sp>
          <p:nvSpPr>
            <p:cNvPr id="330" name="textbox 330"/>
            <p:cNvSpPr/>
            <p:nvPr/>
          </p:nvSpPr>
          <p:spPr>
            <a:xfrm>
              <a:off x="-12700" y="-12700"/>
              <a:ext cx="2536189" cy="25730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9799"/>
                </a:lnSpc>
                <a:tabLst/>
              </a:pPr>
              <a:endParaRPr lang="Arial" altLang="Arial" sz="100" dirty="0"/>
            </a:p>
            <a:p>
              <a:pPr marL="751205" algn="l" rtl="0" eaLnBrk="0">
                <a:lnSpc>
                  <a:spcPct val="92000"/>
                </a:lnSpc>
                <a:tabLst/>
              </a:pPr>
              <a:r>
                <a:rPr sz="2700" b="1" kern="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智锂云</a:t>
              </a:r>
              <a:endParaRPr lang="Microsoft YaHei" altLang="Microsoft YaHei" sz="2700" dirty="0"/>
            </a:p>
          </p:txBody>
        </p:sp>
      </p:grpSp>
      <p:sp>
        <p:nvSpPr>
          <p:cNvPr id="331" name="textbox 331"/>
          <p:cNvSpPr/>
          <p:nvPr/>
        </p:nvSpPr>
        <p:spPr>
          <a:xfrm>
            <a:off x="1020851" y="5013756"/>
            <a:ext cx="3068320" cy="10134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43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1100" kern="0" spc="9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通过宣传团队的环保理念安全精准回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</a:t>
            </a:r>
            <a:r>
              <a:rPr sz="1100" kern="0" spc="-15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，吸引</a:t>
            </a:r>
            <a:endParaRPr lang="Microsoft YaHei" altLang="Microsoft YaHei" sz="1100" dirty="0"/>
          </a:p>
          <a:p>
            <a:pPr marL="12700" algn="l" rtl="0" eaLnBrk="0">
              <a:lnSpc>
                <a:spcPct val="166000"/>
              </a:lnSpc>
              <a:spcBef>
                <a:spcPts val="18"/>
              </a:spcBef>
              <a:tabLst/>
            </a:pP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消费者的眼球。</a:t>
            </a:r>
            <a:r>
              <a:rPr sz="1100" kern="0" spc="-17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减少资源浪费和环境污染</a:t>
            </a:r>
            <a:r>
              <a:rPr sz="1100" kern="0" spc="-15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，是</a:t>
            </a:r>
            <a:r>
              <a:rPr sz="1100" kern="0" spc="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一种负责任的行为。</a:t>
            </a:r>
            <a:r>
              <a:rPr sz="1100" kern="0" spc="-13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因此</a:t>
            </a:r>
            <a:r>
              <a:rPr sz="1100" kern="0" spc="-15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，可以通过推</a:t>
            </a:r>
            <a:r>
              <a:rPr sz="1100" kern="0" spc="7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广环保</a:t>
            </a:r>
            <a:r>
              <a:rPr sz="1100" kern="0" spc="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理念</a:t>
            </a:r>
            <a:r>
              <a:rPr sz="1100" kern="0" spc="-9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，提高消费者的环保意识和品牌忠诚度。</a:t>
            </a:r>
            <a:endParaRPr lang="Microsoft YaHei" altLang="Microsoft YaHei" sz="1100" dirty="0"/>
          </a:p>
        </p:txBody>
      </p:sp>
      <p:pic>
        <p:nvPicPr>
          <p:cNvPr id="332" name="picture 3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120297" y="5242890"/>
            <a:ext cx="1843747" cy="1591462"/>
          </a:xfrm>
          <a:prstGeom prst="rect">
            <a:avLst/>
          </a:prstGeom>
        </p:spPr>
      </p:pic>
      <p:sp>
        <p:nvSpPr>
          <p:cNvPr id="333" name="textbox 333"/>
          <p:cNvSpPr/>
          <p:nvPr/>
        </p:nvSpPr>
        <p:spPr>
          <a:xfrm>
            <a:off x="970686" y="2617038"/>
            <a:ext cx="2763520" cy="732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430"/>
              </a:lnSpc>
              <a:tabLst/>
            </a:pPr>
            <a:endParaRPr lang="Arial" altLang="Arial" sz="100" dirty="0"/>
          </a:p>
          <a:p>
            <a:pPr marL="15875" algn="l" rtl="0" eaLnBrk="0">
              <a:lnSpc>
                <a:spcPct val="86000"/>
              </a:lnSpc>
              <a:tabLst/>
            </a:pPr>
            <a:r>
              <a:rPr sz="1100" kern="0" spc="9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可以通过宣传系统的优势吸引电池厂商、</a:t>
            </a:r>
            <a:endParaRPr lang="Microsoft YaHei" altLang="Microsoft YaHei" sz="1100" dirty="0"/>
          </a:p>
          <a:p>
            <a:pPr marL="12700" algn="l" rtl="0" eaLnBrk="0">
              <a:lnSpc>
                <a:spcPct val="167000"/>
              </a:lnSpc>
              <a:spcBef>
                <a:spcPts val="26"/>
              </a:spcBef>
              <a:tabLst/>
            </a:pPr>
            <a:r>
              <a:rPr sz="1100" kern="0" spc="10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废旧电池回收公司等潜在客</a:t>
            </a:r>
            <a:r>
              <a:rPr sz="1100" kern="0" spc="9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户的关注和合</a:t>
            </a:r>
            <a:r>
              <a:rPr sz="1100" kern="0" spc="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2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作。</a:t>
            </a:r>
            <a:endParaRPr lang="Microsoft YaHei" altLang="Microsoft YaHei" sz="1100" dirty="0"/>
          </a:p>
        </p:txBody>
      </p:sp>
      <p:sp>
        <p:nvSpPr>
          <p:cNvPr id="334" name="textbox 334"/>
          <p:cNvSpPr/>
          <p:nvPr/>
        </p:nvSpPr>
        <p:spPr>
          <a:xfrm>
            <a:off x="7725968" y="5087975"/>
            <a:ext cx="1517014" cy="991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430"/>
              </a:lnSpc>
              <a:tabLst/>
            </a:pPr>
            <a:endParaRPr lang="Arial" altLang="Arial" sz="100" dirty="0"/>
          </a:p>
          <a:p>
            <a:pPr marL="27940" algn="l" rtl="0" eaLnBrk="0">
              <a:lnSpc>
                <a:spcPct val="85000"/>
              </a:lnSpc>
              <a:tabLst/>
            </a:pPr>
            <a:r>
              <a:rPr sz="1100" kern="0" spc="70" dirty="0">
                <a:solidFill>
                  <a:srgbClr val="050E17">
                    <a:alpha val="100000"/>
                  </a:srgbClr>
                </a:solidFill>
                <a:latin typeface="Arial"/>
                <a:ea typeface="Arial"/>
                <a:cs typeface="Arial"/>
              </a:rPr>
              <a:t>1.</a:t>
            </a:r>
            <a:r>
              <a:rPr sz="1100" kern="0" spc="7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通过展会和活动宣传</a:t>
            </a:r>
            <a:endParaRPr lang="Microsoft YaHei" altLang="Microsoft YaHei" sz="1100" dirty="0"/>
          </a:p>
          <a:p>
            <a:pPr marL="16509" algn="l" rtl="0" eaLnBrk="0">
              <a:lnSpc>
                <a:spcPts val="2163"/>
              </a:lnSpc>
              <a:tabLst/>
            </a:pPr>
            <a:r>
              <a:rPr sz="1100" kern="0" spc="70" dirty="0">
                <a:solidFill>
                  <a:srgbClr val="050E17">
                    <a:alpha val="100000"/>
                  </a:srgbClr>
                </a:solidFill>
                <a:latin typeface="Arial"/>
                <a:ea typeface="Arial"/>
                <a:cs typeface="Arial"/>
              </a:rPr>
              <a:t>2.</a:t>
            </a:r>
            <a:r>
              <a:rPr sz="1100" kern="0" spc="7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利用网络宣传</a:t>
            </a:r>
            <a:endParaRPr lang="Microsoft YaHei" altLang="Microsoft YaHei" sz="1100" dirty="0"/>
          </a:p>
          <a:p>
            <a:pPr marL="18415" algn="l" rtl="0" eaLnBrk="0">
              <a:lnSpc>
                <a:spcPct val="86000"/>
              </a:lnSpc>
              <a:spcBef>
                <a:spcPts val="1023"/>
              </a:spcBef>
              <a:tabLst/>
            </a:pPr>
            <a:r>
              <a:rPr sz="1100" kern="0" spc="70" dirty="0">
                <a:solidFill>
                  <a:srgbClr val="050E17">
                    <a:alpha val="100000"/>
                  </a:srgbClr>
                </a:solidFill>
                <a:latin typeface="Arial"/>
                <a:ea typeface="Arial"/>
                <a:cs typeface="Arial"/>
              </a:rPr>
              <a:t>3.</a:t>
            </a:r>
            <a:r>
              <a:rPr sz="1100" kern="0" spc="7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发布新闻稿或文章</a:t>
            </a:r>
            <a:endParaRPr lang="Microsoft YaHei" altLang="Microsoft YaHei" sz="1100" dirty="0"/>
          </a:p>
          <a:p>
            <a:pPr marL="12700" algn="l" rtl="0" eaLnBrk="0">
              <a:lnSpc>
                <a:spcPts val="2157"/>
              </a:lnSpc>
              <a:tabLst/>
            </a:pPr>
            <a:r>
              <a:rPr sz="1100" kern="0" spc="70" dirty="0">
                <a:solidFill>
                  <a:srgbClr val="050E17">
                    <a:alpha val="100000"/>
                  </a:srgbClr>
                </a:solidFill>
                <a:latin typeface="Arial"/>
                <a:ea typeface="Arial"/>
                <a:cs typeface="Arial"/>
              </a:rPr>
              <a:t>4.</a:t>
            </a:r>
            <a:r>
              <a:rPr sz="1100" kern="0" spc="7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推出促销活动</a:t>
            </a:r>
            <a:endParaRPr lang="Microsoft YaHei" altLang="Microsoft YaHei" sz="1100" dirty="0"/>
          </a:p>
        </p:txBody>
      </p:sp>
      <p:sp>
        <p:nvSpPr>
          <p:cNvPr id="335" name="path"/>
          <p:cNvSpPr/>
          <p:nvPr/>
        </p:nvSpPr>
        <p:spPr>
          <a:xfrm>
            <a:off x="10806875" y="5094300"/>
            <a:ext cx="1222247" cy="1070038"/>
          </a:xfrm>
          <a:custGeom>
            <a:avLst/>
            <a:gdLst/>
            <a:ahLst/>
            <a:cxnLst/>
            <a:rect l="0" t="0" r="0" b="0"/>
            <a:pathLst>
              <a:path w="1924" h="1685">
                <a:moveTo>
                  <a:pt x="964" y="1464"/>
                </a:moveTo>
                <a:cubicBezTo>
                  <a:pt x="1025" y="1464"/>
                  <a:pt x="1086" y="1458"/>
                  <a:pt x="1146" y="1447"/>
                </a:cubicBezTo>
                <a:lnTo>
                  <a:pt x="1091" y="1685"/>
                </a:lnTo>
                <a:lnTo>
                  <a:pt x="1352" y="1685"/>
                </a:lnTo>
                <a:lnTo>
                  <a:pt x="1352" y="1487"/>
                </a:lnTo>
                <a:lnTo>
                  <a:pt x="1761" y="1340"/>
                </a:lnTo>
                <a:lnTo>
                  <a:pt x="1924" y="980"/>
                </a:lnTo>
                <a:lnTo>
                  <a:pt x="1904" y="948"/>
                </a:lnTo>
                <a:lnTo>
                  <a:pt x="1847" y="961"/>
                </a:lnTo>
                <a:lnTo>
                  <a:pt x="1639" y="1190"/>
                </a:lnTo>
                <a:lnTo>
                  <a:pt x="1703" y="1266"/>
                </a:lnTo>
                <a:lnTo>
                  <a:pt x="1450" y="1377"/>
                </a:lnTo>
                <a:lnTo>
                  <a:pt x="1638" y="1264"/>
                </a:lnTo>
                <a:lnTo>
                  <a:pt x="1613" y="1206"/>
                </a:lnTo>
                <a:lnTo>
                  <a:pt x="1584" y="1213"/>
                </a:lnTo>
                <a:cubicBezTo>
                  <a:pt x="1735" y="1037"/>
                  <a:pt x="1731" y="812"/>
                  <a:pt x="1574" y="638"/>
                </a:cubicBezTo>
                <a:lnTo>
                  <a:pt x="1571" y="638"/>
                </a:lnTo>
                <a:cubicBezTo>
                  <a:pt x="1566" y="632"/>
                  <a:pt x="1560" y="625"/>
                  <a:pt x="1554" y="618"/>
                </a:cubicBezTo>
                <a:cubicBezTo>
                  <a:pt x="1550" y="614"/>
                  <a:pt x="1546" y="610"/>
                  <a:pt x="1542" y="606"/>
                </a:cubicBezTo>
                <a:lnTo>
                  <a:pt x="1543" y="606"/>
                </a:lnTo>
                <a:lnTo>
                  <a:pt x="1538" y="602"/>
                </a:lnTo>
                <a:lnTo>
                  <a:pt x="1537" y="602"/>
                </a:lnTo>
                <a:cubicBezTo>
                  <a:pt x="1518" y="584"/>
                  <a:pt x="1497" y="567"/>
                  <a:pt x="1475" y="552"/>
                </a:cubicBezTo>
                <a:lnTo>
                  <a:pt x="1476" y="551"/>
                </a:lnTo>
                <a:lnTo>
                  <a:pt x="1470" y="547"/>
                </a:lnTo>
                <a:lnTo>
                  <a:pt x="1469" y="547"/>
                </a:lnTo>
                <a:cubicBezTo>
                  <a:pt x="1455" y="537"/>
                  <a:pt x="1440" y="528"/>
                  <a:pt x="1425" y="519"/>
                </a:cubicBezTo>
                <a:cubicBezTo>
                  <a:pt x="1332" y="468"/>
                  <a:pt x="1225" y="432"/>
                  <a:pt x="1111" y="416"/>
                </a:cubicBezTo>
                <a:cubicBezTo>
                  <a:pt x="1056" y="399"/>
                  <a:pt x="1003" y="365"/>
                  <a:pt x="975" y="344"/>
                </a:cubicBezTo>
                <a:cubicBezTo>
                  <a:pt x="982" y="320"/>
                  <a:pt x="994" y="296"/>
                  <a:pt x="1010" y="274"/>
                </a:cubicBezTo>
                <a:cubicBezTo>
                  <a:pt x="1043" y="228"/>
                  <a:pt x="1097" y="192"/>
                  <a:pt x="1162" y="173"/>
                </a:cubicBezTo>
                <a:cubicBezTo>
                  <a:pt x="1113" y="205"/>
                  <a:pt x="1070" y="242"/>
                  <a:pt x="1035" y="282"/>
                </a:cubicBezTo>
                <a:cubicBezTo>
                  <a:pt x="1022" y="297"/>
                  <a:pt x="1018" y="304"/>
                  <a:pt x="1047" y="309"/>
                </a:cubicBezTo>
                <a:cubicBezTo>
                  <a:pt x="1233" y="340"/>
                  <a:pt x="1393" y="257"/>
                  <a:pt x="1401" y="142"/>
                </a:cubicBezTo>
                <a:cubicBezTo>
                  <a:pt x="1405" y="95"/>
                  <a:pt x="1410" y="47"/>
                  <a:pt x="1483" y="17"/>
                </a:cubicBezTo>
                <a:cubicBezTo>
                  <a:pt x="1348" y="10"/>
                  <a:pt x="1237" y="34"/>
                  <a:pt x="1137" y="88"/>
                </a:cubicBezTo>
                <a:cubicBezTo>
                  <a:pt x="1037" y="143"/>
                  <a:pt x="984" y="216"/>
                  <a:pt x="949" y="306"/>
                </a:cubicBezTo>
                <a:cubicBezTo>
                  <a:pt x="930" y="273"/>
                  <a:pt x="929" y="245"/>
                  <a:pt x="905" y="222"/>
                </a:cubicBezTo>
                <a:cubicBezTo>
                  <a:pt x="887" y="187"/>
                  <a:pt x="864" y="154"/>
                  <a:pt x="819" y="133"/>
                </a:cubicBezTo>
                <a:cubicBezTo>
                  <a:pt x="820" y="128"/>
                  <a:pt x="816" y="123"/>
                  <a:pt x="809" y="122"/>
                </a:cubicBezTo>
                <a:cubicBezTo>
                  <a:pt x="796" y="109"/>
                  <a:pt x="778" y="99"/>
                  <a:pt x="758" y="91"/>
                </a:cubicBezTo>
                <a:cubicBezTo>
                  <a:pt x="686" y="38"/>
                  <a:pt x="481" y="0"/>
                  <a:pt x="393" y="34"/>
                </a:cubicBezTo>
                <a:cubicBezTo>
                  <a:pt x="446" y="62"/>
                  <a:pt x="457" y="105"/>
                  <a:pt x="469" y="148"/>
                </a:cubicBezTo>
                <a:cubicBezTo>
                  <a:pt x="486" y="211"/>
                  <a:pt x="537" y="252"/>
                  <a:pt x="618" y="280"/>
                </a:cubicBezTo>
                <a:cubicBezTo>
                  <a:pt x="693" y="305"/>
                  <a:pt x="768" y="294"/>
                  <a:pt x="843" y="288"/>
                </a:cubicBezTo>
                <a:cubicBezTo>
                  <a:pt x="862" y="287"/>
                  <a:pt x="874" y="276"/>
                  <a:pt x="856" y="259"/>
                </a:cubicBezTo>
                <a:cubicBezTo>
                  <a:pt x="819" y="225"/>
                  <a:pt x="777" y="194"/>
                  <a:pt x="732" y="166"/>
                </a:cubicBezTo>
                <a:cubicBezTo>
                  <a:pt x="803" y="180"/>
                  <a:pt x="848" y="217"/>
                  <a:pt x="889" y="258"/>
                </a:cubicBezTo>
                <a:cubicBezTo>
                  <a:pt x="907" y="287"/>
                  <a:pt x="922" y="317"/>
                  <a:pt x="935" y="348"/>
                </a:cubicBezTo>
                <a:cubicBezTo>
                  <a:pt x="887" y="383"/>
                  <a:pt x="759" y="424"/>
                  <a:pt x="759" y="424"/>
                </a:cubicBezTo>
                <a:cubicBezTo>
                  <a:pt x="695" y="436"/>
                  <a:pt x="634" y="455"/>
                  <a:pt x="577" y="481"/>
                </a:cubicBezTo>
                <a:lnTo>
                  <a:pt x="577" y="481"/>
                </a:lnTo>
                <a:cubicBezTo>
                  <a:pt x="561" y="489"/>
                  <a:pt x="546" y="496"/>
                  <a:pt x="531" y="504"/>
                </a:cubicBezTo>
                <a:cubicBezTo>
                  <a:pt x="525" y="508"/>
                  <a:pt x="519" y="512"/>
                  <a:pt x="513" y="515"/>
                </a:cubicBezTo>
                <a:lnTo>
                  <a:pt x="513" y="515"/>
                </a:lnTo>
                <a:cubicBezTo>
                  <a:pt x="219" y="683"/>
                  <a:pt x="147" y="985"/>
                  <a:pt x="346" y="1215"/>
                </a:cubicBezTo>
                <a:lnTo>
                  <a:pt x="310" y="1206"/>
                </a:lnTo>
                <a:lnTo>
                  <a:pt x="285" y="1264"/>
                </a:lnTo>
                <a:lnTo>
                  <a:pt x="473" y="1377"/>
                </a:lnTo>
                <a:lnTo>
                  <a:pt x="220" y="1266"/>
                </a:lnTo>
                <a:lnTo>
                  <a:pt x="285" y="1190"/>
                </a:lnTo>
                <a:lnTo>
                  <a:pt x="77" y="961"/>
                </a:lnTo>
                <a:lnTo>
                  <a:pt x="20" y="948"/>
                </a:lnTo>
                <a:lnTo>
                  <a:pt x="0" y="979"/>
                </a:lnTo>
                <a:lnTo>
                  <a:pt x="163" y="1340"/>
                </a:lnTo>
                <a:lnTo>
                  <a:pt x="572" y="1487"/>
                </a:lnTo>
                <a:lnTo>
                  <a:pt x="572" y="1684"/>
                </a:lnTo>
                <a:lnTo>
                  <a:pt x="833" y="1684"/>
                </a:lnTo>
                <a:lnTo>
                  <a:pt x="777" y="1446"/>
                </a:lnTo>
                <a:cubicBezTo>
                  <a:pt x="838" y="1457"/>
                  <a:pt x="901" y="1464"/>
                  <a:pt x="964" y="1464"/>
                </a:cubicBezTo>
                <a:moveTo>
                  <a:pt x="964" y="1436"/>
                </a:moveTo>
                <a:cubicBezTo>
                  <a:pt x="898" y="1436"/>
                  <a:pt x="833" y="1429"/>
                  <a:pt x="770" y="1416"/>
                </a:cubicBezTo>
                <a:lnTo>
                  <a:pt x="747" y="1316"/>
                </a:lnTo>
                <a:lnTo>
                  <a:pt x="609" y="1282"/>
                </a:lnTo>
                <a:cubicBezTo>
                  <a:pt x="604" y="1262"/>
                  <a:pt x="594" y="1242"/>
                  <a:pt x="599" y="1222"/>
                </a:cubicBezTo>
                <a:cubicBezTo>
                  <a:pt x="605" y="1203"/>
                  <a:pt x="631" y="1190"/>
                  <a:pt x="658" y="1194"/>
                </a:cubicBezTo>
                <a:cubicBezTo>
                  <a:pt x="670" y="1196"/>
                  <a:pt x="680" y="1200"/>
                  <a:pt x="687" y="1207"/>
                </a:cubicBezTo>
                <a:cubicBezTo>
                  <a:pt x="690" y="1209"/>
                  <a:pt x="694" y="1209"/>
                  <a:pt x="697" y="1207"/>
                </a:cubicBezTo>
                <a:cubicBezTo>
                  <a:pt x="698" y="1206"/>
                  <a:pt x="698" y="1206"/>
                  <a:pt x="698" y="1206"/>
                </a:cubicBezTo>
                <a:cubicBezTo>
                  <a:pt x="716" y="1182"/>
                  <a:pt x="717" y="1156"/>
                  <a:pt x="712" y="1129"/>
                </a:cubicBezTo>
                <a:cubicBezTo>
                  <a:pt x="708" y="1105"/>
                  <a:pt x="683" y="1050"/>
                  <a:pt x="719" y="1034"/>
                </a:cubicBezTo>
                <a:cubicBezTo>
                  <a:pt x="734" y="1027"/>
                  <a:pt x="756" y="1032"/>
                  <a:pt x="769" y="1039"/>
                </a:cubicBezTo>
                <a:cubicBezTo>
                  <a:pt x="791" y="1049"/>
                  <a:pt x="797" y="1070"/>
                  <a:pt x="799" y="1088"/>
                </a:cubicBezTo>
                <a:cubicBezTo>
                  <a:pt x="802" y="1115"/>
                  <a:pt x="797" y="1143"/>
                  <a:pt x="810" y="1168"/>
                </a:cubicBezTo>
                <a:cubicBezTo>
                  <a:pt x="821" y="1188"/>
                  <a:pt x="844" y="1202"/>
                  <a:pt x="872" y="1207"/>
                </a:cubicBezTo>
                <a:cubicBezTo>
                  <a:pt x="904" y="1213"/>
                  <a:pt x="934" y="1206"/>
                  <a:pt x="966" y="1202"/>
                </a:cubicBezTo>
                <a:cubicBezTo>
                  <a:pt x="983" y="1200"/>
                  <a:pt x="993" y="1202"/>
                  <a:pt x="1002" y="1213"/>
                </a:cubicBezTo>
                <a:cubicBezTo>
                  <a:pt x="1006" y="1218"/>
                  <a:pt x="1009" y="1224"/>
                  <a:pt x="1013" y="1229"/>
                </a:cubicBezTo>
                <a:cubicBezTo>
                  <a:pt x="1020" y="1237"/>
                  <a:pt x="1030" y="1243"/>
                  <a:pt x="1042" y="1248"/>
                </a:cubicBezTo>
                <a:cubicBezTo>
                  <a:pt x="1070" y="1257"/>
                  <a:pt x="1104" y="1254"/>
                  <a:pt x="1134" y="1259"/>
                </a:cubicBezTo>
                <a:cubicBezTo>
                  <a:pt x="1170" y="1266"/>
                  <a:pt x="1199" y="1284"/>
                  <a:pt x="1223" y="1305"/>
                </a:cubicBezTo>
                <a:lnTo>
                  <a:pt x="1177" y="1316"/>
                </a:lnTo>
                <a:lnTo>
                  <a:pt x="1153" y="1417"/>
                </a:lnTo>
                <a:cubicBezTo>
                  <a:pt x="1092" y="1430"/>
                  <a:pt x="1028" y="1436"/>
                  <a:pt x="964" y="1436"/>
                </a:cubicBezTo>
                <a:moveTo>
                  <a:pt x="1656" y="932"/>
                </a:moveTo>
                <a:cubicBezTo>
                  <a:pt x="1656" y="1039"/>
                  <a:pt x="1610" y="1143"/>
                  <a:pt x="1523" y="1229"/>
                </a:cubicBezTo>
                <a:lnTo>
                  <a:pt x="1461" y="1244"/>
                </a:lnTo>
                <a:cubicBezTo>
                  <a:pt x="1458" y="1242"/>
                  <a:pt x="1456" y="1240"/>
                  <a:pt x="1453" y="1239"/>
                </a:cubicBezTo>
                <a:cubicBezTo>
                  <a:pt x="1438" y="1231"/>
                  <a:pt x="1422" y="1224"/>
                  <a:pt x="1405" y="1220"/>
                </a:cubicBezTo>
                <a:cubicBezTo>
                  <a:pt x="1378" y="1214"/>
                  <a:pt x="1345" y="1210"/>
                  <a:pt x="1327" y="1191"/>
                </a:cubicBezTo>
                <a:cubicBezTo>
                  <a:pt x="1312" y="1175"/>
                  <a:pt x="1318" y="1156"/>
                  <a:pt x="1344" y="1150"/>
                </a:cubicBezTo>
                <a:cubicBezTo>
                  <a:pt x="1359" y="1145"/>
                  <a:pt x="1376" y="1145"/>
                  <a:pt x="1392" y="1142"/>
                </a:cubicBezTo>
                <a:cubicBezTo>
                  <a:pt x="1418" y="1137"/>
                  <a:pt x="1437" y="1123"/>
                  <a:pt x="1430" y="1102"/>
                </a:cubicBezTo>
                <a:cubicBezTo>
                  <a:pt x="1426" y="1091"/>
                  <a:pt x="1417" y="1082"/>
                  <a:pt x="1405" y="1076"/>
                </a:cubicBezTo>
                <a:cubicBezTo>
                  <a:pt x="1397" y="1072"/>
                  <a:pt x="1390" y="1069"/>
                  <a:pt x="1381" y="1066"/>
                </a:cubicBezTo>
                <a:cubicBezTo>
                  <a:pt x="1366" y="1060"/>
                  <a:pt x="1354" y="1058"/>
                  <a:pt x="1357" y="1043"/>
                </a:cubicBezTo>
                <a:cubicBezTo>
                  <a:pt x="1360" y="1029"/>
                  <a:pt x="1378" y="1011"/>
                  <a:pt x="1387" y="999"/>
                </a:cubicBezTo>
                <a:cubicBezTo>
                  <a:pt x="1398" y="984"/>
                  <a:pt x="1412" y="969"/>
                  <a:pt x="1427" y="956"/>
                </a:cubicBezTo>
                <a:cubicBezTo>
                  <a:pt x="1456" y="931"/>
                  <a:pt x="1496" y="920"/>
                  <a:pt x="1529" y="900"/>
                </a:cubicBezTo>
                <a:cubicBezTo>
                  <a:pt x="1560" y="878"/>
                  <a:pt x="1575" y="847"/>
                  <a:pt x="1568" y="816"/>
                </a:cubicBezTo>
                <a:cubicBezTo>
                  <a:pt x="1564" y="791"/>
                  <a:pt x="1561" y="770"/>
                  <a:pt x="1586" y="750"/>
                </a:cubicBezTo>
                <a:cubicBezTo>
                  <a:pt x="1591" y="746"/>
                  <a:pt x="1597" y="743"/>
                  <a:pt x="1603" y="740"/>
                </a:cubicBezTo>
                <a:cubicBezTo>
                  <a:pt x="1638" y="801"/>
                  <a:pt x="1656" y="866"/>
                  <a:pt x="1656" y="932"/>
                </a:cubicBezTo>
                <a:moveTo>
                  <a:pt x="964" y="428"/>
                </a:moveTo>
                <a:cubicBezTo>
                  <a:pt x="1109" y="428"/>
                  <a:pt x="1250" y="461"/>
                  <a:pt x="1368" y="523"/>
                </a:cubicBezTo>
                <a:cubicBezTo>
                  <a:pt x="1361" y="535"/>
                  <a:pt x="1347" y="542"/>
                  <a:pt x="1332" y="551"/>
                </a:cubicBezTo>
                <a:cubicBezTo>
                  <a:pt x="1312" y="564"/>
                  <a:pt x="1296" y="581"/>
                  <a:pt x="1286" y="600"/>
                </a:cubicBezTo>
                <a:cubicBezTo>
                  <a:pt x="1274" y="625"/>
                  <a:pt x="1277" y="650"/>
                  <a:pt x="1274" y="676"/>
                </a:cubicBezTo>
                <a:cubicBezTo>
                  <a:pt x="1267" y="726"/>
                  <a:pt x="1215" y="767"/>
                  <a:pt x="1146" y="776"/>
                </a:cubicBezTo>
                <a:cubicBezTo>
                  <a:pt x="1123" y="779"/>
                  <a:pt x="1097" y="781"/>
                  <a:pt x="1089" y="799"/>
                </a:cubicBezTo>
                <a:cubicBezTo>
                  <a:pt x="1080" y="820"/>
                  <a:pt x="1097" y="842"/>
                  <a:pt x="1093" y="863"/>
                </a:cubicBezTo>
                <a:cubicBezTo>
                  <a:pt x="1087" y="889"/>
                  <a:pt x="1062" y="910"/>
                  <a:pt x="1035" y="927"/>
                </a:cubicBezTo>
                <a:cubicBezTo>
                  <a:pt x="1021" y="937"/>
                  <a:pt x="1001" y="952"/>
                  <a:pt x="980" y="944"/>
                </a:cubicBezTo>
                <a:cubicBezTo>
                  <a:pt x="964" y="938"/>
                  <a:pt x="956" y="922"/>
                  <a:pt x="949" y="911"/>
                </a:cubicBezTo>
                <a:cubicBezTo>
                  <a:pt x="934" y="887"/>
                  <a:pt x="921" y="862"/>
                  <a:pt x="903" y="838"/>
                </a:cubicBezTo>
                <a:cubicBezTo>
                  <a:pt x="876" y="802"/>
                  <a:pt x="835" y="767"/>
                  <a:pt x="778" y="754"/>
                </a:cubicBezTo>
                <a:cubicBezTo>
                  <a:pt x="751" y="748"/>
                  <a:pt x="721" y="751"/>
                  <a:pt x="698" y="764"/>
                </a:cubicBezTo>
                <a:cubicBezTo>
                  <a:pt x="671" y="779"/>
                  <a:pt x="648" y="800"/>
                  <a:pt x="611" y="802"/>
                </a:cubicBezTo>
                <a:cubicBezTo>
                  <a:pt x="562" y="805"/>
                  <a:pt x="544" y="771"/>
                  <a:pt x="533" y="743"/>
                </a:cubicBezTo>
                <a:cubicBezTo>
                  <a:pt x="525" y="720"/>
                  <a:pt x="513" y="697"/>
                  <a:pt x="497" y="676"/>
                </a:cubicBezTo>
                <a:cubicBezTo>
                  <a:pt x="479" y="653"/>
                  <a:pt x="455" y="633"/>
                  <a:pt x="427" y="617"/>
                </a:cubicBezTo>
                <a:lnTo>
                  <a:pt x="425" y="616"/>
                </a:lnTo>
                <a:cubicBezTo>
                  <a:pt x="556" y="497"/>
                  <a:pt x="755" y="428"/>
                  <a:pt x="964" y="428"/>
                </a:cubicBezTo>
                <a:moveTo>
                  <a:pt x="272" y="932"/>
                </a:moveTo>
                <a:cubicBezTo>
                  <a:pt x="272" y="913"/>
                  <a:pt x="273" y="894"/>
                  <a:pt x="276" y="875"/>
                </a:cubicBezTo>
                <a:cubicBezTo>
                  <a:pt x="294" y="878"/>
                  <a:pt x="313" y="880"/>
                  <a:pt x="328" y="887"/>
                </a:cubicBezTo>
                <a:cubicBezTo>
                  <a:pt x="389" y="913"/>
                  <a:pt x="338" y="959"/>
                  <a:pt x="336" y="995"/>
                </a:cubicBezTo>
                <a:cubicBezTo>
                  <a:pt x="335" y="1013"/>
                  <a:pt x="353" y="1032"/>
                  <a:pt x="346" y="1050"/>
                </a:cubicBezTo>
                <a:cubicBezTo>
                  <a:pt x="339" y="1066"/>
                  <a:pt x="319" y="1079"/>
                  <a:pt x="309" y="1095"/>
                </a:cubicBezTo>
                <a:cubicBezTo>
                  <a:pt x="284" y="1043"/>
                  <a:pt x="272" y="987"/>
                  <a:pt x="272" y="932"/>
                </a:cubicBezTo>
                <a:lnTo>
                  <a:pt x="272" y="932"/>
                </a:lnTo>
                <a:close/>
                <a:moveTo>
                  <a:pt x="317" y="1111"/>
                </a:moveTo>
                <a:cubicBezTo>
                  <a:pt x="323" y="1098"/>
                  <a:pt x="331" y="1086"/>
                  <a:pt x="342" y="1075"/>
                </a:cubicBezTo>
                <a:cubicBezTo>
                  <a:pt x="354" y="1063"/>
                  <a:pt x="364" y="1051"/>
                  <a:pt x="362" y="1036"/>
                </a:cubicBezTo>
                <a:cubicBezTo>
                  <a:pt x="359" y="1016"/>
                  <a:pt x="346" y="1001"/>
                  <a:pt x="354" y="981"/>
                </a:cubicBezTo>
                <a:cubicBezTo>
                  <a:pt x="364" y="951"/>
                  <a:pt x="386" y="924"/>
                  <a:pt x="360" y="895"/>
                </a:cubicBezTo>
                <a:cubicBezTo>
                  <a:pt x="351" y="885"/>
                  <a:pt x="337" y="877"/>
                  <a:pt x="320" y="873"/>
                </a:cubicBezTo>
                <a:cubicBezTo>
                  <a:pt x="308" y="869"/>
                  <a:pt x="292" y="868"/>
                  <a:pt x="278" y="865"/>
                </a:cubicBezTo>
                <a:cubicBezTo>
                  <a:pt x="294" y="777"/>
                  <a:pt x="342" y="694"/>
                  <a:pt x="417" y="624"/>
                </a:cubicBezTo>
                <a:cubicBezTo>
                  <a:pt x="442" y="638"/>
                  <a:pt x="464" y="656"/>
                  <a:pt x="481" y="676"/>
                </a:cubicBezTo>
                <a:cubicBezTo>
                  <a:pt x="498" y="698"/>
                  <a:pt x="511" y="721"/>
                  <a:pt x="519" y="746"/>
                </a:cubicBezTo>
                <a:cubicBezTo>
                  <a:pt x="526" y="763"/>
                  <a:pt x="534" y="783"/>
                  <a:pt x="552" y="797"/>
                </a:cubicBezTo>
                <a:cubicBezTo>
                  <a:pt x="598" y="831"/>
                  <a:pt x="657" y="804"/>
                  <a:pt x="696" y="779"/>
                </a:cubicBezTo>
                <a:cubicBezTo>
                  <a:pt x="713" y="768"/>
                  <a:pt x="730" y="760"/>
                  <a:pt x="754" y="761"/>
                </a:cubicBezTo>
                <a:cubicBezTo>
                  <a:pt x="774" y="763"/>
                  <a:pt x="794" y="769"/>
                  <a:pt x="811" y="777"/>
                </a:cubicBezTo>
                <a:cubicBezTo>
                  <a:pt x="842" y="792"/>
                  <a:pt x="867" y="812"/>
                  <a:pt x="885" y="835"/>
                </a:cubicBezTo>
                <a:cubicBezTo>
                  <a:pt x="903" y="860"/>
                  <a:pt x="919" y="885"/>
                  <a:pt x="933" y="911"/>
                </a:cubicBezTo>
                <a:cubicBezTo>
                  <a:pt x="943" y="927"/>
                  <a:pt x="954" y="948"/>
                  <a:pt x="979" y="955"/>
                </a:cubicBezTo>
                <a:cubicBezTo>
                  <a:pt x="1002" y="962"/>
                  <a:pt x="1021" y="950"/>
                  <a:pt x="1037" y="940"/>
                </a:cubicBezTo>
                <a:cubicBezTo>
                  <a:pt x="1062" y="926"/>
                  <a:pt x="1083" y="908"/>
                  <a:pt x="1097" y="888"/>
                </a:cubicBezTo>
                <a:cubicBezTo>
                  <a:pt x="1108" y="870"/>
                  <a:pt x="1111" y="850"/>
                  <a:pt x="1105" y="831"/>
                </a:cubicBezTo>
                <a:cubicBezTo>
                  <a:pt x="1101" y="813"/>
                  <a:pt x="1098" y="795"/>
                  <a:pt x="1127" y="788"/>
                </a:cubicBezTo>
                <a:cubicBezTo>
                  <a:pt x="1142" y="785"/>
                  <a:pt x="1158" y="785"/>
                  <a:pt x="1173" y="782"/>
                </a:cubicBezTo>
                <a:cubicBezTo>
                  <a:pt x="1226" y="769"/>
                  <a:pt x="1267" y="738"/>
                  <a:pt x="1283" y="699"/>
                </a:cubicBezTo>
                <a:cubicBezTo>
                  <a:pt x="1294" y="670"/>
                  <a:pt x="1286" y="639"/>
                  <a:pt x="1297" y="610"/>
                </a:cubicBezTo>
                <a:cubicBezTo>
                  <a:pt x="1303" y="595"/>
                  <a:pt x="1314" y="581"/>
                  <a:pt x="1328" y="569"/>
                </a:cubicBezTo>
                <a:cubicBezTo>
                  <a:pt x="1340" y="558"/>
                  <a:pt x="1358" y="552"/>
                  <a:pt x="1370" y="542"/>
                </a:cubicBezTo>
                <a:cubicBezTo>
                  <a:pt x="1375" y="538"/>
                  <a:pt x="1378" y="534"/>
                  <a:pt x="1381" y="529"/>
                </a:cubicBezTo>
                <a:cubicBezTo>
                  <a:pt x="1476" y="581"/>
                  <a:pt x="1551" y="651"/>
                  <a:pt x="1599" y="730"/>
                </a:cubicBezTo>
                <a:cubicBezTo>
                  <a:pt x="1588" y="735"/>
                  <a:pt x="1579" y="741"/>
                  <a:pt x="1571" y="748"/>
                </a:cubicBezTo>
                <a:cubicBezTo>
                  <a:pt x="1542" y="774"/>
                  <a:pt x="1556" y="800"/>
                  <a:pt x="1557" y="831"/>
                </a:cubicBezTo>
                <a:cubicBezTo>
                  <a:pt x="1557" y="849"/>
                  <a:pt x="1549" y="867"/>
                  <a:pt x="1534" y="882"/>
                </a:cubicBezTo>
                <a:cubicBezTo>
                  <a:pt x="1517" y="898"/>
                  <a:pt x="1492" y="906"/>
                  <a:pt x="1470" y="916"/>
                </a:cubicBezTo>
                <a:cubicBezTo>
                  <a:pt x="1438" y="932"/>
                  <a:pt x="1411" y="952"/>
                  <a:pt x="1391" y="976"/>
                </a:cubicBezTo>
                <a:cubicBezTo>
                  <a:pt x="1379" y="989"/>
                  <a:pt x="1369" y="1002"/>
                  <a:pt x="1360" y="1016"/>
                </a:cubicBezTo>
                <a:cubicBezTo>
                  <a:pt x="1353" y="1026"/>
                  <a:pt x="1335" y="1044"/>
                  <a:pt x="1338" y="1056"/>
                </a:cubicBezTo>
                <a:cubicBezTo>
                  <a:pt x="1341" y="1064"/>
                  <a:pt x="1355" y="1068"/>
                  <a:pt x="1364" y="1072"/>
                </a:cubicBezTo>
                <a:cubicBezTo>
                  <a:pt x="1387" y="1080"/>
                  <a:pt x="1425" y="1093"/>
                  <a:pt x="1417" y="1116"/>
                </a:cubicBezTo>
                <a:cubicBezTo>
                  <a:pt x="1408" y="1140"/>
                  <a:pt x="1349" y="1134"/>
                  <a:pt x="1325" y="1145"/>
                </a:cubicBezTo>
                <a:cubicBezTo>
                  <a:pt x="1301" y="1156"/>
                  <a:pt x="1299" y="1176"/>
                  <a:pt x="1312" y="1193"/>
                </a:cubicBezTo>
                <a:cubicBezTo>
                  <a:pt x="1335" y="1225"/>
                  <a:pt x="1391" y="1223"/>
                  <a:pt x="1429" y="1240"/>
                </a:cubicBezTo>
                <a:cubicBezTo>
                  <a:pt x="1435" y="1242"/>
                  <a:pt x="1441" y="1245"/>
                  <a:pt x="1446" y="1248"/>
                </a:cubicBezTo>
                <a:lnTo>
                  <a:pt x="1239" y="1301"/>
                </a:lnTo>
                <a:cubicBezTo>
                  <a:pt x="1224" y="1288"/>
                  <a:pt x="1207" y="1277"/>
                  <a:pt x="1188" y="1267"/>
                </a:cubicBezTo>
                <a:cubicBezTo>
                  <a:pt x="1157" y="1250"/>
                  <a:pt x="1123" y="1248"/>
                  <a:pt x="1086" y="1244"/>
                </a:cubicBezTo>
                <a:cubicBezTo>
                  <a:pt x="1063" y="1243"/>
                  <a:pt x="1039" y="1239"/>
                  <a:pt x="1025" y="1223"/>
                </a:cubicBezTo>
                <a:cubicBezTo>
                  <a:pt x="1018" y="1214"/>
                  <a:pt x="1014" y="1203"/>
                  <a:pt x="1002" y="1196"/>
                </a:cubicBezTo>
                <a:cubicBezTo>
                  <a:pt x="992" y="1190"/>
                  <a:pt x="978" y="1189"/>
                  <a:pt x="966" y="1192"/>
                </a:cubicBezTo>
                <a:cubicBezTo>
                  <a:pt x="944" y="1196"/>
                  <a:pt x="922" y="1198"/>
                  <a:pt x="900" y="1199"/>
                </a:cubicBezTo>
                <a:cubicBezTo>
                  <a:pt x="842" y="1198"/>
                  <a:pt x="818" y="1167"/>
                  <a:pt x="815" y="1128"/>
                </a:cubicBezTo>
                <a:cubicBezTo>
                  <a:pt x="813" y="1100"/>
                  <a:pt x="819" y="1068"/>
                  <a:pt x="795" y="1043"/>
                </a:cubicBezTo>
                <a:cubicBezTo>
                  <a:pt x="780" y="1027"/>
                  <a:pt x="754" y="1019"/>
                  <a:pt x="728" y="1021"/>
                </a:cubicBezTo>
                <a:cubicBezTo>
                  <a:pt x="688" y="1025"/>
                  <a:pt x="685" y="1056"/>
                  <a:pt x="688" y="1080"/>
                </a:cubicBezTo>
                <a:cubicBezTo>
                  <a:pt x="693" y="1118"/>
                  <a:pt x="712" y="1158"/>
                  <a:pt x="690" y="1194"/>
                </a:cubicBezTo>
                <a:cubicBezTo>
                  <a:pt x="657" y="1174"/>
                  <a:pt x="600" y="1183"/>
                  <a:pt x="587" y="1215"/>
                </a:cubicBezTo>
                <a:cubicBezTo>
                  <a:pt x="578" y="1236"/>
                  <a:pt x="589" y="1257"/>
                  <a:pt x="594" y="1278"/>
                </a:cubicBezTo>
                <a:lnTo>
                  <a:pt x="407" y="1230"/>
                </a:lnTo>
                <a:cubicBezTo>
                  <a:pt x="369" y="1194"/>
                  <a:pt x="339" y="1153"/>
                  <a:pt x="317" y="1111"/>
                </a:cubicBezTo>
                <a:lnTo>
                  <a:pt x="317" y="1111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6" name="textbox 336"/>
          <p:cNvSpPr/>
          <p:nvPr/>
        </p:nvSpPr>
        <p:spPr>
          <a:xfrm>
            <a:off x="7750378" y="1781759"/>
            <a:ext cx="4142740" cy="271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93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7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制定策略</a:t>
            </a:r>
            <a:r>
              <a:rPr sz="1700" b="1" kern="0" spc="-25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7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，提供增值服务</a:t>
            </a:r>
            <a:r>
              <a:rPr sz="1700" b="1" kern="0" spc="-24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7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，建立合作关系</a:t>
            </a:r>
            <a:endParaRPr lang="Microsoft YaHei" altLang="Microsoft YaHei" sz="1700" dirty="0"/>
          </a:p>
        </p:txBody>
      </p:sp>
      <p:sp>
        <p:nvSpPr>
          <p:cNvPr id="337" name="textbox 337"/>
          <p:cNvSpPr/>
          <p:nvPr/>
        </p:nvSpPr>
        <p:spPr>
          <a:xfrm>
            <a:off x="518312" y="4299280"/>
            <a:ext cx="2080260" cy="266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19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1700" b="1" kern="0" spc="9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推广团队的环保理念</a:t>
            </a:r>
            <a:endParaRPr lang="Microsoft YaHei" altLang="Microsoft YaHei" sz="1700" dirty="0"/>
          </a:p>
        </p:txBody>
      </p:sp>
      <p:sp>
        <p:nvSpPr>
          <p:cNvPr id="338" name="textbox 338"/>
          <p:cNvSpPr/>
          <p:nvPr/>
        </p:nvSpPr>
        <p:spPr>
          <a:xfrm>
            <a:off x="525170" y="1761159"/>
            <a:ext cx="2073275" cy="260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16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700" b="1" kern="0" spc="90" dirty="0">
                <a:solidFill>
                  <a:srgbClr val="050E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宣传分拣系统的优势</a:t>
            </a:r>
            <a:endParaRPr lang="Microsoft YaHei" altLang="Microsoft YaHei" sz="1700" dirty="0"/>
          </a:p>
        </p:txBody>
      </p:sp>
      <p:sp>
        <p:nvSpPr>
          <p:cNvPr id="339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0" name="textbox 340"/>
          <p:cNvSpPr/>
          <p:nvPr/>
        </p:nvSpPr>
        <p:spPr>
          <a:xfrm>
            <a:off x="11071617" y="6222606"/>
            <a:ext cx="702309" cy="262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6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1700" kern="0" spc="7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智锂云</a:t>
            </a:r>
            <a:endParaRPr lang="Microsoft YaHei" altLang="Microsoft YaHei" sz="1700" dirty="0"/>
          </a:p>
        </p:txBody>
      </p:sp>
      <p:pic>
        <p:nvPicPr>
          <p:cNvPr id="341" name="picture 3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325403" y="2411641"/>
            <a:ext cx="292532" cy="306247"/>
          </a:xfrm>
          <a:prstGeom prst="rect">
            <a:avLst/>
          </a:prstGeom>
        </p:spPr>
      </p:pic>
      <p:pic>
        <p:nvPicPr>
          <p:cNvPr id="342" name="picture 3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325403" y="4504601"/>
            <a:ext cx="292532" cy="306247"/>
          </a:xfrm>
          <a:prstGeom prst="rect">
            <a:avLst/>
          </a:prstGeom>
        </p:spPr>
      </p:pic>
      <p:pic>
        <p:nvPicPr>
          <p:cNvPr id="343" name="picture 3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41654" y="2411641"/>
            <a:ext cx="292531" cy="306247"/>
          </a:xfrm>
          <a:prstGeom prst="rect">
            <a:avLst/>
          </a:prstGeom>
        </p:spPr>
      </p:pic>
      <p:pic>
        <p:nvPicPr>
          <p:cNvPr id="344" name="picture 3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41654" y="4504601"/>
            <a:ext cx="292531" cy="306247"/>
          </a:xfrm>
          <a:prstGeom prst="rect">
            <a:avLst/>
          </a:prstGeom>
        </p:spPr>
      </p:pic>
      <p:sp>
        <p:nvSpPr>
          <p:cNvPr id="345" name="rect"/>
          <p:cNvSpPr/>
          <p:nvPr/>
        </p:nvSpPr>
        <p:spPr>
          <a:xfrm>
            <a:off x="1711325" y="2410459"/>
            <a:ext cx="2616834" cy="7620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6" name="rect"/>
          <p:cNvSpPr/>
          <p:nvPr/>
        </p:nvSpPr>
        <p:spPr>
          <a:xfrm>
            <a:off x="1711325" y="4804409"/>
            <a:ext cx="2616834" cy="7620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47" name="picture 3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631430" y="4804409"/>
            <a:ext cx="2616834" cy="7620"/>
          </a:xfrm>
          <a:prstGeom prst="rect">
            <a:avLst/>
          </a:prstGeom>
        </p:spPr>
      </p:pic>
      <p:sp>
        <p:nvSpPr>
          <p:cNvPr id="348" name="rect"/>
          <p:cNvSpPr/>
          <p:nvPr/>
        </p:nvSpPr>
        <p:spPr>
          <a:xfrm>
            <a:off x="7631430" y="2410459"/>
            <a:ext cx="2616834" cy="7620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349" name="picture 3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350" name="textbox 350"/>
            <p:cNvSpPr/>
            <p:nvPr/>
          </p:nvSpPr>
          <p:spPr>
            <a:xfrm>
              <a:off x="-12700" y="-12700"/>
              <a:ext cx="12217400" cy="7988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8000"/>
                </a:lnSpc>
                <a:tabLst/>
              </a:pPr>
              <a:endParaRPr lang="Arial" altLang="Arial" sz="1000" dirty="0"/>
            </a:p>
            <a:p>
              <a:pPr marL="324484" algn="l" rtl="0" eaLnBrk="0">
                <a:lnSpc>
                  <a:spcPct val="92000"/>
                </a:lnSpc>
                <a:spcBef>
                  <a:spcPts val="3"/>
                </a:spcBef>
                <a:tabLst/>
              </a:pPr>
              <a:r>
                <a:rPr sz="2700" b="1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团队成员</a:t>
              </a:r>
              <a:endParaRPr lang="Microsoft YaHei" altLang="Microsoft YaHei" sz="2700" dirty="0"/>
            </a:p>
          </p:txBody>
        </p:sp>
      </p:grpSp>
      <p:graphicFrame>
        <p:nvGraphicFramePr>
          <p:cNvPr id="351" name="table 351"/>
          <p:cNvGraphicFramePr>
            <a:graphicFrameLocks noGrp="1"/>
          </p:cNvGraphicFramePr>
          <p:nvPr/>
        </p:nvGraphicFramePr>
        <p:xfrm>
          <a:off x="6195136" y="5411723"/>
          <a:ext cx="3822064" cy="1153160"/>
        </p:xfrm>
        <a:graphic>
          <a:graphicData uri="http://schemas.openxmlformats.org/drawingml/2006/table">
            <a:tbl>
              <a:tblPr/>
              <a:tblGrid>
                <a:gridCol w="1933575"/>
                <a:gridCol w="1888489"/>
              </a:tblGrid>
              <a:tr h="11531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98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符盼盼</a:t>
                      </a:r>
                      <a:r>
                        <a:rPr sz="1100" kern="0" spc="-12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6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100" kern="0" spc="-23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6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工商管理专业</a:t>
                      </a:r>
                      <a:r>
                        <a:rPr sz="1100" kern="0" spc="6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endParaRPr lang="Microsoft YaHei" altLang="Microsoft YaHei" sz="1100" dirty="0"/>
                    </a:p>
                    <a:p>
                      <a:pPr marL="1270" algn="l" rtl="0" eaLnBrk="0">
                        <a:lnSpc>
                          <a:spcPct val="89000"/>
                        </a:lnSpc>
                        <a:spcBef>
                          <a:spcPts val="286"/>
                        </a:spcBef>
                        <a:tabLst/>
                      </a:pPr>
                      <a:r>
                        <a:rPr sz="11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主要负责企业中营销思</a:t>
                      </a:r>
                      <a:endParaRPr lang="Microsoft YaHei" altLang="Microsoft YaHei" sz="1100" dirty="0"/>
                    </a:p>
                    <a:p>
                      <a:pPr algn="l" rtl="0" eaLnBrk="0">
                        <a:lnSpc>
                          <a:spcPts val="1569"/>
                        </a:lnSpc>
                        <a:tabLst/>
                      </a:pPr>
                      <a:r>
                        <a:rPr sz="11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想进行定位;把握锂</a:t>
                      </a:r>
                      <a:r>
                        <a:rPr sz="11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电</a:t>
                      </a:r>
                      <a:endParaRPr lang="Microsoft YaHei" altLang="Microsoft YaHei" sz="1100" dirty="0"/>
                    </a:p>
                    <a:p>
                      <a:pPr algn="l" rtl="0" eaLnBrk="0">
                        <a:lnSpc>
                          <a:spcPts val="1571"/>
                        </a:lnSpc>
                        <a:tabLst/>
                      </a:pPr>
                      <a:r>
                        <a:rPr sz="11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池市场机会</a:t>
                      </a:r>
                      <a:r>
                        <a:rPr sz="11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，制定市</a:t>
                      </a:r>
                      <a:r>
                        <a:rPr sz="11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场</a:t>
                      </a:r>
                      <a:endParaRPr lang="Microsoft YaHei" altLang="Microsoft YaHei" sz="1100" dirty="0"/>
                    </a:p>
                    <a:p>
                      <a:pPr marL="1270" algn="l" rtl="0" eaLnBrk="0">
                        <a:lnSpc>
                          <a:spcPts val="1566"/>
                        </a:lnSpc>
                        <a:tabLst/>
                      </a:pPr>
                      <a:r>
                        <a:rPr sz="11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营销战略和实施计划</a:t>
                      </a:r>
                      <a:r>
                        <a:rPr sz="11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endParaRPr lang="Microsoft YaHei" altLang="Microsoft YaHei" sz="1100" dirty="0"/>
                    </a:p>
                    <a:p>
                      <a:pPr marL="635" algn="l" rtl="0" eaLnBrk="0">
                        <a:lnSpc>
                          <a:spcPts val="1564"/>
                        </a:lnSpc>
                        <a:tabLst/>
                      </a:pPr>
                      <a:r>
                        <a:rPr sz="11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完成企业的营销目标。</a:t>
                      </a:r>
                      <a:endParaRPr lang="Microsoft YaHei" altLang="Microsoft YaHei" sz="1100" dirty="0"/>
                    </a:p>
                  </a:txBody>
                  <a:tcPr marL="0" marR="0" marT="383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200" dirty="0"/>
                    </a:p>
                    <a:p>
                      <a:pPr marL="365125" indent="3175" algn="just" rtl="0" eaLnBrk="0">
                        <a:lnSpc>
                          <a:spcPct val="11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7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王术玮</a:t>
                      </a:r>
                      <a:r>
                        <a:rPr sz="1100" kern="0" spc="-8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7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，新能源科学与</a:t>
                      </a:r>
                      <a:r>
                        <a:rPr sz="1100" kern="0" spc="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8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工程专业</a:t>
                      </a:r>
                      <a:r>
                        <a:rPr sz="1100" kern="0" spc="-14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80" dirty="0">
                          <a:solidFill>
                            <a:srgbClr val="11867A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1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负责新能</a:t>
                      </a:r>
                      <a:r>
                        <a:rPr sz="11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源</a:t>
                      </a:r>
                      <a:r>
                        <a:rPr sz="11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储存和回收处理各种技</a:t>
                      </a:r>
                      <a:endParaRPr lang="Microsoft YaHei" altLang="Microsoft YaHei" sz="1100" dirty="0"/>
                    </a:p>
                    <a:p>
                      <a:pPr marL="974725" algn="l" rtl="0" eaLnBrk="0">
                        <a:lnSpc>
                          <a:spcPct val="98000"/>
                        </a:lnSpc>
                        <a:spcBef>
                          <a:spcPts val="285"/>
                        </a:spcBef>
                        <a:tabLst/>
                      </a:pPr>
                      <a:r>
                        <a:rPr sz="11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术</a:t>
                      </a:r>
                      <a:r>
                        <a:rPr sz="11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。</a:t>
                      </a:r>
                      <a:endParaRPr lang="Microsoft YaHei" altLang="Microsoft YaHei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52" name="textbox 352"/>
          <p:cNvSpPr/>
          <p:nvPr/>
        </p:nvSpPr>
        <p:spPr>
          <a:xfrm>
            <a:off x="8689276" y="1510258"/>
            <a:ext cx="2277110" cy="15951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859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8000"/>
              </a:lnSpc>
              <a:tabLst/>
            </a:pPr>
            <a:r>
              <a:rPr sz="1100" kern="0" spc="3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周正凯</a:t>
            </a:r>
            <a:r>
              <a:rPr sz="1100" kern="0" spc="-14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3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，计算机科学与技术专业</a:t>
            </a:r>
            <a:r>
              <a:rPr sz="1100" kern="0" spc="3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Microsoft YaHei" altLang="Microsoft YaHei" sz="1100" dirty="0"/>
          </a:p>
          <a:p>
            <a:pPr marL="12700" indent="9525" algn="l" rtl="0" eaLnBrk="0">
              <a:lnSpc>
                <a:spcPct val="113000"/>
              </a:lnSpc>
              <a:spcBef>
                <a:spcPts val="266"/>
              </a:spcBef>
              <a:tabLst/>
            </a:pP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曾在江西赣锋锂业有限公司实习，</a:t>
            </a: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参与并主导实施电池拆解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破碎产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线的工艺升级及技术改造工作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Microsoft YaHei" altLang="Microsoft YaHei" sz="1100" dirty="0"/>
          </a:p>
          <a:p>
            <a:pPr marL="13334" algn="l" rtl="0" eaLnBrk="0">
              <a:lnSpc>
                <a:spcPct val="114000"/>
              </a:lnSpc>
              <a:spcBef>
                <a:spcPts val="302"/>
              </a:spcBef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负责工艺设计、</a:t>
            </a:r>
            <a:r>
              <a:rPr sz="11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施工过程中的现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1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场技术指导和试车过程的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工艺方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案的制订与指导等工作</a:t>
            </a:r>
            <a:r>
              <a:rPr sz="1100" kern="0" spc="-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，在团队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中负责技术开发和应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用。</a:t>
            </a:r>
            <a:endParaRPr lang="Microsoft YaHei" altLang="Microsoft YaHei" sz="1100" dirty="0"/>
          </a:p>
        </p:txBody>
      </p:sp>
      <p:pic>
        <p:nvPicPr>
          <p:cNvPr id="353" name="picture 3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75465" y="4886858"/>
            <a:ext cx="2116534" cy="1568729"/>
          </a:xfrm>
          <a:prstGeom prst="rect">
            <a:avLst/>
          </a:prstGeom>
        </p:spPr>
      </p:pic>
      <p:sp>
        <p:nvSpPr>
          <p:cNvPr id="354" name="textbox 354"/>
          <p:cNvSpPr/>
          <p:nvPr/>
        </p:nvSpPr>
        <p:spPr>
          <a:xfrm>
            <a:off x="3873499" y="1634299"/>
            <a:ext cx="2005329" cy="1193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293"/>
              </a:lnSpc>
              <a:tabLst/>
            </a:pPr>
            <a:endParaRPr lang="Arial" altLang="Arial" sz="100" dirty="0"/>
          </a:p>
          <a:p>
            <a:pPr marL="12700" indent="635" algn="l" rtl="0" eaLnBrk="0">
              <a:lnSpc>
                <a:spcPct val="116000"/>
              </a:lnSpc>
              <a:tabLst/>
            </a:pPr>
            <a:r>
              <a:rPr sz="1100" kern="0" spc="8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祖丽米热</a:t>
            </a:r>
            <a:r>
              <a:rPr sz="1100" kern="0" spc="-10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，计算机科学与技术</a:t>
            </a:r>
            <a:r>
              <a:rPr sz="1100" kern="0" spc="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7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专业</a:t>
            </a:r>
            <a:r>
              <a:rPr sz="1100" kern="0" spc="-12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7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100" kern="0" spc="-17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曾在中天鸿锂清源股份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有限公司实习</a:t>
            </a:r>
            <a:r>
              <a:rPr sz="11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，负责锂电池回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收分拣系统的开发。</a:t>
            </a:r>
            <a:r>
              <a:rPr sz="11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在团队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负责协调各部门的工作进展</a:t>
            </a:r>
            <a:r>
              <a:rPr sz="11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把控团队的工作进展。</a:t>
            </a:r>
            <a:endParaRPr lang="Microsoft YaHei" altLang="Microsoft YaHei" sz="1100" dirty="0"/>
          </a:p>
        </p:txBody>
      </p:sp>
      <p:sp>
        <p:nvSpPr>
          <p:cNvPr id="355" name="textbox 355"/>
          <p:cNvSpPr/>
          <p:nvPr/>
        </p:nvSpPr>
        <p:spPr>
          <a:xfrm>
            <a:off x="1162616" y="5384007"/>
            <a:ext cx="1421764" cy="13315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130"/>
              </a:lnSpc>
              <a:tabLst/>
            </a:pPr>
            <a:endParaRPr lang="Arial" altLang="Arial" sz="100" dirty="0"/>
          </a:p>
          <a:p>
            <a:pPr marL="12700" indent="635" algn="l" rtl="0" eaLnBrk="0">
              <a:lnSpc>
                <a:spcPct val="108000"/>
              </a:lnSpc>
              <a:tabLst/>
            </a:pPr>
            <a:r>
              <a:rPr sz="1100" kern="0" spc="-2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吴雨萱</a:t>
            </a:r>
            <a:r>
              <a:rPr sz="1100" kern="0" spc="-16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-2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，计算机科学与</a:t>
            </a:r>
            <a:r>
              <a:rPr sz="1100" kern="0" spc="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-2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技术专业</a:t>
            </a:r>
            <a:r>
              <a:rPr sz="1100" kern="0" spc="-15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-2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主要负责团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队的人力资源和人力分</a:t>
            </a:r>
            <a:r>
              <a:rPr sz="11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配还有员工的职业规划</a:t>
            </a:r>
            <a:r>
              <a:rPr sz="11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和团队的未来规划。</a:t>
            </a:r>
            <a:endParaRPr lang="Microsoft YaHei" altLang="Microsoft YaHei" sz="1100" dirty="0"/>
          </a:p>
          <a:p>
            <a:pPr marL="12700" algn="l" rtl="0" eaLnBrk="0">
              <a:lnSpc>
                <a:spcPct val="109000"/>
              </a:lnSpc>
              <a:spcBef>
                <a:spcPts val="295"/>
              </a:spcBef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编制技术文件和员工</a:t>
            </a: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培训。</a:t>
            </a:r>
            <a:endParaRPr lang="Microsoft YaHei" altLang="Microsoft YaHei" sz="1100" dirty="0"/>
          </a:p>
        </p:txBody>
      </p:sp>
      <p:sp>
        <p:nvSpPr>
          <p:cNvPr id="356" name="textbox 356"/>
          <p:cNvSpPr/>
          <p:nvPr/>
        </p:nvSpPr>
        <p:spPr>
          <a:xfrm>
            <a:off x="3802354" y="5455145"/>
            <a:ext cx="1417319" cy="1193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45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16000"/>
              </a:lnSpc>
              <a:tabLst/>
            </a:pPr>
            <a:r>
              <a:rPr sz="1100" kern="0" spc="6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何雨霏</a:t>
            </a:r>
            <a:r>
              <a:rPr sz="1100" kern="0" spc="-15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100" kern="0" spc="-17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国际经济与</a:t>
            </a:r>
            <a:r>
              <a:rPr sz="1100" kern="0" spc="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100" kern="0" spc="8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贸易专业。</a:t>
            </a:r>
            <a:r>
              <a:rPr sz="1100" kern="0" spc="-17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负责提供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成本控制等服务</a:t>
            </a:r>
            <a:r>
              <a:rPr sz="11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1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掌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握市场分析和调研的</a:t>
            </a: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1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方法。</a:t>
            </a:r>
            <a:r>
              <a:rPr sz="11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CAD</a:t>
            </a:r>
            <a:r>
              <a:rPr sz="11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审图制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图能力。</a:t>
            </a:r>
            <a:endParaRPr lang="Microsoft YaHei" altLang="Microsoft YaHei" sz="1100" dirty="0"/>
          </a:p>
        </p:txBody>
      </p:sp>
      <p:pic>
        <p:nvPicPr>
          <p:cNvPr id="357" name="picture 3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526666" y="1654682"/>
            <a:ext cx="787146" cy="1005078"/>
          </a:xfrm>
          <a:prstGeom prst="rect">
            <a:avLst/>
          </a:prstGeom>
        </p:spPr>
      </p:pic>
      <p:pic>
        <p:nvPicPr>
          <p:cNvPr id="358" name="picture 3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945254" y="3904107"/>
            <a:ext cx="787146" cy="931926"/>
          </a:xfrm>
          <a:prstGeom prst="rect">
            <a:avLst/>
          </a:prstGeom>
        </p:spPr>
      </p:pic>
      <p:pic>
        <p:nvPicPr>
          <p:cNvPr id="359" name="picture 3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805291" y="3838575"/>
            <a:ext cx="787145" cy="931926"/>
          </a:xfrm>
          <a:prstGeom prst="rect">
            <a:avLst/>
          </a:prstGeom>
        </p:spPr>
      </p:pic>
      <p:pic>
        <p:nvPicPr>
          <p:cNvPr id="360" name="picture 3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526911" y="3870579"/>
            <a:ext cx="787145" cy="931925"/>
          </a:xfrm>
          <a:prstGeom prst="rect">
            <a:avLst/>
          </a:prstGeom>
        </p:spPr>
      </p:pic>
      <p:pic>
        <p:nvPicPr>
          <p:cNvPr id="361" name="picture 3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58087" y="3902583"/>
            <a:ext cx="787145" cy="899921"/>
          </a:xfrm>
          <a:prstGeom prst="rect">
            <a:avLst/>
          </a:prstGeom>
        </p:spPr>
      </p:pic>
      <p:pic>
        <p:nvPicPr>
          <p:cNvPr id="362" name="picture 3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575679" y="1770506"/>
            <a:ext cx="704850" cy="889254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 rot="21600000">
            <a:off x="2530665" y="1886686"/>
            <a:ext cx="1030388" cy="468566"/>
            <a:chOff x="0" y="0"/>
            <a:chExt cx="1030388" cy="468566"/>
          </a:xfrm>
        </p:grpSpPr>
        <p:pic>
          <p:nvPicPr>
            <p:cNvPr id="363" name="picture 36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1030388" cy="468566"/>
            </a:xfrm>
            <a:prstGeom prst="rect">
              <a:avLst/>
            </a:prstGeom>
          </p:spPr>
        </p:pic>
        <p:sp>
          <p:nvSpPr>
            <p:cNvPr id="364" name="textbox 364"/>
            <p:cNvSpPr/>
            <p:nvPr/>
          </p:nvSpPr>
          <p:spPr>
            <a:xfrm>
              <a:off x="-12700" y="-12700"/>
              <a:ext cx="1056005" cy="5435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7915"/>
                </a:lnSpc>
                <a:tabLst/>
              </a:pPr>
              <a:endParaRPr lang="Arial" altLang="Arial" sz="100" dirty="0"/>
            </a:p>
            <a:p>
              <a:pPr marL="266700" algn="l" rtl="0" eaLnBrk="0">
                <a:lnSpc>
                  <a:spcPct val="85000"/>
                </a:lnSpc>
                <a:tabLst/>
              </a:pPr>
              <a:r>
                <a:rPr sz="17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CEO</a:t>
              </a:r>
              <a:endParaRPr lang="Arial" altLang="Arial" sz="1700" dirty="0"/>
            </a:p>
          </p:txBody>
        </p:sp>
      </p:grpSp>
      <p:grpSp>
        <p:nvGrpSpPr>
          <p:cNvPr id="46" name="group 46"/>
          <p:cNvGrpSpPr/>
          <p:nvPr/>
        </p:nvGrpSpPr>
        <p:grpSpPr>
          <a:xfrm rot="21600000">
            <a:off x="1321308" y="4904232"/>
            <a:ext cx="1033310" cy="438658"/>
            <a:chOff x="0" y="0"/>
            <a:chExt cx="1033310" cy="438658"/>
          </a:xfrm>
        </p:grpSpPr>
        <p:sp>
          <p:nvSpPr>
            <p:cNvPr id="365" name="path"/>
            <p:cNvSpPr/>
            <p:nvPr/>
          </p:nvSpPr>
          <p:spPr>
            <a:xfrm>
              <a:off x="27241" y="749"/>
              <a:ext cx="1006068" cy="437908"/>
            </a:xfrm>
            <a:custGeom>
              <a:avLst/>
              <a:gdLst/>
              <a:ahLst/>
              <a:cxnLst/>
              <a:rect l="0" t="0" r="0" b="0"/>
              <a:pathLst>
                <a:path w="1584" h="689">
                  <a:moveTo>
                    <a:pt x="0" y="0"/>
                  </a:moveTo>
                  <a:lnTo>
                    <a:pt x="0" y="468"/>
                  </a:lnTo>
                  <a:lnTo>
                    <a:pt x="669" y="468"/>
                  </a:lnTo>
                  <a:lnTo>
                    <a:pt x="789" y="689"/>
                  </a:lnTo>
                  <a:lnTo>
                    <a:pt x="910" y="468"/>
                  </a:lnTo>
                  <a:lnTo>
                    <a:pt x="1584" y="468"/>
                  </a:lnTo>
                  <a:lnTo>
                    <a:pt x="1584" y="0"/>
                  </a:lnTo>
                  <a:lnTo>
                    <a:pt x="0" y="0"/>
                  </a:lnTo>
                </a:path>
              </a:pathLst>
            </a:cu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66" name="rect"/>
            <p:cNvSpPr/>
            <p:nvPr/>
          </p:nvSpPr>
          <p:spPr>
            <a:xfrm>
              <a:off x="0" y="0"/>
              <a:ext cx="958596" cy="289559"/>
            </a:xfrm>
            <a:prstGeom prst="rect">
              <a:avLst/>
            </a:pr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67" name="textbox 367"/>
            <p:cNvSpPr/>
            <p:nvPr/>
          </p:nvSpPr>
          <p:spPr>
            <a:xfrm>
              <a:off x="270700" y="26987"/>
              <a:ext cx="521969" cy="2463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7654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85000"/>
                </a:lnSpc>
                <a:tabLst/>
              </a:pPr>
              <a:r>
                <a:rPr sz="17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CHO</a:t>
              </a:r>
              <a:endParaRPr lang="Arial" altLang="Arial" sz="1700" dirty="0"/>
            </a:p>
          </p:txBody>
        </p:sp>
      </p:grpSp>
      <p:grpSp>
        <p:nvGrpSpPr>
          <p:cNvPr id="48" name="group 48"/>
          <p:cNvGrpSpPr/>
          <p:nvPr/>
        </p:nvGrpSpPr>
        <p:grpSpPr>
          <a:xfrm rot="21600000">
            <a:off x="3861815" y="4901183"/>
            <a:ext cx="1033297" cy="438658"/>
            <a:chOff x="0" y="0"/>
            <a:chExt cx="1033297" cy="438658"/>
          </a:xfrm>
        </p:grpSpPr>
        <p:sp>
          <p:nvSpPr>
            <p:cNvPr id="368" name="path"/>
            <p:cNvSpPr/>
            <p:nvPr/>
          </p:nvSpPr>
          <p:spPr>
            <a:xfrm>
              <a:off x="27228" y="736"/>
              <a:ext cx="1006068" cy="437921"/>
            </a:xfrm>
            <a:custGeom>
              <a:avLst/>
              <a:gdLst/>
              <a:ahLst/>
              <a:cxnLst/>
              <a:rect l="0" t="0" r="0" b="0"/>
              <a:pathLst>
                <a:path w="1584" h="689">
                  <a:moveTo>
                    <a:pt x="0" y="0"/>
                  </a:moveTo>
                  <a:lnTo>
                    <a:pt x="0" y="468"/>
                  </a:lnTo>
                  <a:lnTo>
                    <a:pt x="669" y="468"/>
                  </a:lnTo>
                  <a:lnTo>
                    <a:pt x="789" y="689"/>
                  </a:lnTo>
                  <a:lnTo>
                    <a:pt x="910" y="468"/>
                  </a:lnTo>
                  <a:lnTo>
                    <a:pt x="1584" y="468"/>
                  </a:lnTo>
                  <a:lnTo>
                    <a:pt x="1584" y="0"/>
                  </a:lnTo>
                  <a:lnTo>
                    <a:pt x="0" y="0"/>
                  </a:lnTo>
                </a:path>
              </a:pathLst>
            </a:cu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69" name="rect"/>
            <p:cNvSpPr/>
            <p:nvPr/>
          </p:nvSpPr>
          <p:spPr>
            <a:xfrm>
              <a:off x="0" y="0"/>
              <a:ext cx="958596" cy="289559"/>
            </a:xfrm>
            <a:prstGeom prst="rect">
              <a:avLst/>
            </a:pr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0" name="textbox 370"/>
            <p:cNvSpPr/>
            <p:nvPr/>
          </p:nvSpPr>
          <p:spPr>
            <a:xfrm>
              <a:off x="293827" y="30035"/>
              <a:ext cx="496569" cy="2463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7654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85000"/>
                </a:lnSpc>
                <a:tabLst/>
              </a:pPr>
              <a:r>
                <a:rPr sz="17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CFO</a:t>
              </a:r>
              <a:endParaRPr lang="Arial" altLang="Arial" sz="1700" dirty="0"/>
            </a:p>
          </p:txBody>
        </p:sp>
      </p:grpSp>
      <p:grpSp>
        <p:nvGrpSpPr>
          <p:cNvPr id="50" name="group 50"/>
          <p:cNvGrpSpPr/>
          <p:nvPr/>
        </p:nvGrpSpPr>
        <p:grpSpPr>
          <a:xfrm rot="21600000">
            <a:off x="8680704" y="4864582"/>
            <a:ext cx="1033068" cy="437908"/>
            <a:chOff x="0" y="0"/>
            <a:chExt cx="1033068" cy="437908"/>
          </a:xfrm>
        </p:grpSpPr>
        <p:sp>
          <p:nvSpPr>
            <p:cNvPr id="371" name="path"/>
            <p:cNvSpPr/>
            <p:nvPr/>
          </p:nvSpPr>
          <p:spPr>
            <a:xfrm>
              <a:off x="26999" y="0"/>
              <a:ext cx="1006069" cy="437908"/>
            </a:xfrm>
            <a:custGeom>
              <a:avLst/>
              <a:gdLst/>
              <a:ahLst/>
              <a:cxnLst/>
              <a:rect l="0" t="0" r="0" b="0"/>
              <a:pathLst>
                <a:path w="1584" h="689">
                  <a:moveTo>
                    <a:pt x="0" y="0"/>
                  </a:moveTo>
                  <a:lnTo>
                    <a:pt x="0" y="468"/>
                  </a:lnTo>
                  <a:lnTo>
                    <a:pt x="669" y="468"/>
                  </a:lnTo>
                  <a:lnTo>
                    <a:pt x="789" y="689"/>
                  </a:lnTo>
                  <a:lnTo>
                    <a:pt x="910" y="468"/>
                  </a:lnTo>
                  <a:lnTo>
                    <a:pt x="1584" y="468"/>
                  </a:lnTo>
                  <a:lnTo>
                    <a:pt x="1584" y="0"/>
                  </a:lnTo>
                  <a:lnTo>
                    <a:pt x="0" y="0"/>
                  </a:lnTo>
                </a:path>
              </a:pathLst>
            </a:cu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2" name="rect"/>
            <p:cNvSpPr/>
            <p:nvPr/>
          </p:nvSpPr>
          <p:spPr>
            <a:xfrm>
              <a:off x="0" y="25"/>
              <a:ext cx="958595" cy="288035"/>
            </a:xfrm>
            <a:prstGeom prst="rect">
              <a:avLst/>
            </a:pr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3" name="textbox 373"/>
            <p:cNvSpPr/>
            <p:nvPr/>
          </p:nvSpPr>
          <p:spPr>
            <a:xfrm>
              <a:off x="299986" y="57073"/>
              <a:ext cx="509269" cy="2463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7654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85000"/>
                </a:lnSpc>
                <a:tabLst/>
              </a:pPr>
              <a:r>
                <a:rPr sz="17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CKO</a:t>
              </a:r>
              <a:endParaRPr lang="Arial" altLang="Arial" sz="1700" dirty="0"/>
            </a:p>
          </p:txBody>
        </p:sp>
      </p:grpSp>
      <p:grpSp>
        <p:nvGrpSpPr>
          <p:cNvPr id="52" name="group 52"/>
          <p:cNvGrpSpPr/>
          <p:nvPr/>
        </p:nvGrpSpPr>
        <p:grpSpPr>
          <a:xfrm rot="21600000">
            <a:off x="6384035" y="4893157"/>
            <a:ext cx="1005611" cy="437921"/>
            <a:chOff x="0" y="0"/>
            <a:chExt cx="1005611" cy="437921"/>
          </a:xfrm>
        </p:grpSpPr>
        <p:sp>
          <p:nvSpPr>
            <p:cNvPr id="374" name="path"/>
            <p:cNvSpPr/>
            <p:nvPr/>
          </p:nvSpPr>
          <p:spPr>
            <a:xfrm>
              <a:off x="26086" y="0"/>
              <a:ext cx="979525" cy="437921"/>
            </a:xfrm>
            <a:custGeom>
              <a:avLst/>
              <a:gdLst/>
              <a:ahLst/>
              <a:cxnLst/>
              <a:rect l="0" t="0" r="0" b="0"/>
              <a:pathLst>
                <a:path w="1542" h="689">
                  <a:moveTo>
                    <a:pt x="0" y="0"/>
                  </a:moveTo>
                  <a:lnTo>
                    <a:pt x="0" y="468"/>
                  </a:lnTo>
                  <a:lnTo>
                    <a:pt x="651" y="468"/>
                  </a:lnTo>
                  <a:lnTo>
                    <a:pt x="769" y="689"/>
                  </a:lnTo>
                  <a:lnTo>
                    <a:pt x="886" y="468"/>
                  </a:lnTo>
                  <a:lnTo>
                    <a:pt x="1542" y="468"/>
                  </a:lnTo>
                  <a:lnTo>
                    <a:pt x="1542" y="0"/>
                  </a:lnTo>
                  <a:lnTo>
                    <a:pt x="0" y="0"/>
                  </a:lnTo>
                </a:path>
              </a:pathLst>
            </a:cu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5" name="rect"/>
            <p:cNvSpPr/>
            <p:nvPr/>
          </p:nvSpPr>
          <p:spPr>
            <a:xfrm>
              <a:off x="0" y="406"/>
              <a:ext cx="932688" cy="288035"/>
            </a:xfrm>
            <a:prstGeom prst="rect">
              <a:avLst/>
            </a:pr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6" name="textbox 376"/>
            <p:cNvSpPr/>
            <p:nvPr/>
          </p:nvSpPr>
          <p:spPr>
            <a:xfrm>
              <a:off x="213462" y="20625"/>
              <a:ext cx="547369" cy="2463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7654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85000"/>
                </a:lnSpc>
                <a:tabLst/>
              </a:pPr>
              <a:r>
                <a:rPr sz="1700" kern="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CMO</a:t>
              </a:r>
              <a:endParaRPr lang="Arial" altLang="Arial" sz="1700" dirty="0"/>
            </a:p>
          </p:txBody>
        </p:sp>
      </p:grpSp>
      <p:grpSp>
        <p:nvGrpSpPr>
          <p:cNvPr id="54" name="group 54"/>
          <p:cNvGrpSpPr/>
          <p:nvPr/>
        </p:nvGrpSpPr>
        <p:grpSpPr>
          <a:xfrm rot="21600000">
            <a:off x="7667447" y="2012035"/>
            <a:ext cx="906805" cy="399986"/>
            <a:chOff x="0" y="0"/>
            <a:chExt cx="906805" cy="399986"/>
          </a:xfrm>
        </p:grpSpPr>
        <p:pic>
          <p:nvPicPr>
            <p:cNvPr id="377" name="picture 37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906805" cy="399986"/>
            </a:xfrm>
            <a:prstGeom prst="rect">
              <a:avLst/>
            </a:prstGeom>
          </p:spPr>
        </p:pic>
        <p:sp>
          <p:nvSpPr>
            <p:cNvPr id="378" name="textbox 378"/>
            <p:cNvSpPr/>
            <p:nvPr/>
          </p:nvSpPr>
          <p:spPr>
            <a:xfrm>
              <a:off x="-12700" y="-12700"/>
              <a:ext cx="932814" cy="4749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2000"/>
                </a:lnSpc>
                <a:tabLst/>
              </a:pPr>
              <a:endParaRPr lang="Arial" altLang="Arial" sz="800" dirty="0"/>
            </a:p>
            <a:p>
              <a:pPr marL="177800" algn="l" rtl="0" eaLnBrk="0">
                <a:lnSpc>
                  <a:spcPct val="85000"/>
                </a:lnSpc>
                <a:spcBef>
                  <a:spcPts val="2"/>
                </a:spcBef>
                <a:tabLst/>
              </a:pPr>
              <a:r>
                <a:rPr sz="1700" kern="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CTO</a:t>
              </a:r>
              <a:endParaRPr lang="Arial" altLang="Arial" sz="1700" dirty="0"/>
            </a:p>
          </p:txBody>
        </p:sp>
      </p:grpSp>
      <p:pic>
        <p:nvPicPr>
          <p:cNvPr id="379" name="picture 3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523316" y="3444163"/>
            <a:ext cx="11214633" cy="28575"/>
          </a:xfrm>
          <a:prstGeom prst="rect">
            <a:avLst/>
          </a:prstGeom>
        </p:spPr>
      </p:pic>
      <p:sp>
        <p:nvSpPr>
          <p:cNvPr id="380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6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381" name="picture 38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pic>
          <p:nvPicPr>
            <p:cNvPr id="382" name="picture 3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6449504" y="252348"/>
              <a:ext cx="4998783" cy="388759"/>
            </a:xfrm>
            <a:prstGeom prst="rect">
              <a:avLst/>
            </a:prstGeom>
          </p:spPr>
        </p:pic>
        <p:sp>
          <p:nvSpPr>
            <p:cNvPr id="383" name="textbox 383"/>
            <p:cNvSpPr/>
            <p:nvPr/>
          </p:nvSpPr>
          <p:spPr>
            <a:xfrm>
              <a:off x="291863" y="199814"/>
              <a:ext cx="1428750" cy="4000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020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91000"/>
                </a:lnSpc>
                <a:tabLst/>
              </a:pPr>
              <a:r>
                <a:rPr sz="2700" b="1" kern="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专家团队</a:t>
              </a:r>
              <a:endParaRPr lang="Microsoft YaHei" altLang="Microsoft YaHei" sz="2700" dirty="0"/>
            </a:p>
          </p:txBody>
        </p:sp>
        <p:grpSp>
          <p:nvGrpSpPr>
            <p:cNvPr id="58" name="group 58"/>
            <p:cNvGrpSpPr/>
            <p:nvPr/>
          </p:nvGrpSpPr>
          <p:grpSpPr>
            <a:xfrm rot="21600000">
              <a:off x="11558460" y="148196"/>
              <a:ext cx="585432" cy="541477"/>
              <a:chOff x="0" y="0"/>
              <a:chExt cx="585432" cy="541477"/>
            </a:xfrm>
          </p:grpSpPr>
          <p:sp>
            <p:nvSpPr>
              <p:cNvPr id="384" name="path"/>
              <p:cNvSpPr/>
              <p:nvPr/>
            </p:nvSpPr>
            <p:spPr>
              <a:xfrm>
                <a:off x="0" y="0"/>
                <a:ext cx="585432" cy="541477"/>
              </a:xfrm>
              <a:custGeom>
                <a:avLst/>
                <a:gdLst/>
                <a:ahLst/>
                <a:cxnLst/>
                <a:rect l="0" t="0" r="0" b="0"/>
                <a:pathLst>
                  <a:path w="921" h="852">
                    <a:moveTo>
                      <a:pt x="907" y="451"/>
                    </a:moveTo>
                    <a:cubicBezTo>
                      <a:pt x="893" y="436"/>
                      <a:pt x="872" y="435"/>
                      <a:pt x="865" y="434"/>
                    </a:cubicBezTo>
                    <a:cubicBezTo>
                      <a:pt x="853" y="434"/>
                      <a:pt x="842" y="434"/>
                      <a:pt x="832" y="435"/>
                    </a:cubicBezTo>
                    <a:lnTo>
                      <a:pt x="826" y="435"/>
                    </a:lnTo>
                    <a:cubicBezTo>
                      <a:pt x="822" y="435"/>
                      <a:pt x="817" y="436"/>
                      <a:pt x="813" y="436"/>
                    </a:cubicBezTo>
                    <a:cubicBezTo>
                      <a:pt x="813" y="436"/>
                      <a:pt x="813" y="435"/>
                      <a:pt x="812" y="435"/>
                    </a:cubicBezTo>
                    <a:cubicBezTo>
                      <a:pt x="812" y="435"/>
                      <a:pt x="812" y="435"/>
                      <a:pt x="812" y="435"/>
                    </a:cubicBezTo>
                    <a:cubicBezTo>
                      <a:pt x="812" y="434"/>
                      <a:pt x="812" y="434"/>
                      <a:pt x="812" y="433"/>
                    </a:cubicBezTo>
                    <a:cubicBezTo>
                      <a:pt x="812" y="433"/>
                      <a:pt x="812" y="433"/>
                      <a:pt x="812" y="432"/>
                    </a:cubicBezTo>
                    <a:cubicBezTo>
                      <a:pt x="812" y="432"/>
                      <a:pt x="812" y="431"/>
                      <a:pt x="812" y="431"/>
                    </a:cubicBezTo>
                    <a:cubicBezTo>
                      <a:pt x="812" y="430"/>
                      <a:pt x="812" y="429"/>
                      <a:pt x="812" y="429"/>
                    </a:cubicBezTo>
                    <a:cubicBezTo>
                      <a:pt x="812" y="428"/>
                      <a:pt x="812" y="428"/>
                      <a:pt x="812" y="428"/>
                    </a:cubicBezTo>
                    <a:cubicBezTo>
                      <a:pt x="812" y="428"/>
                      <a:pt x="812" y="427"/>
                      <a:pt x="812" y="427"/>
                    </a:cubicBezTo>
                    <a:cubicBezTo>
                      <a:pt x="812" y="426"/>
                      <a:pt x="812" y="426"/>
                      <a:pt x="812" y="426"/>
                    </a:cubicBezTo>
                    <a:cubicBezTo>
                      <a:pt x="812" y="425"/>
                      <a:pt x="812" y="424"/>
                      <a:pt x="811" y="423"/>
                    </a:cubicBezTo>
                    <a:cubicBezTo>
                      <a:pt x="811" y="423"/>
                      <a:pt x="811" y="422"/>
                      <a:pt x="811" y="422"/>
                    </a:cubicBezTo>
                    <a:cubicBezTo>
                      <a:pt x="811" y="421"/>
                      <a:pt x="811" y="420"/>
                      <a:pt x="811" y="419"/>
                    </a:cubicBezTo>
                    <a:cubicBezTo>
                      <a:pt x="811" y="419"/>
                      <a:pt x="811" y="419"/>
                      <a:pt x="811" y="419"/>
                    </a:cubicBezTo>
                    <a:cubicBezTo>
                      <a:pt x="811" y="418"/>
                      <a:pt x="811" y="417"/>
                      <a:pt x="811" y="417"/>
                    </a:cubicBezTo>
                    <a:cubicBezTo>
                      <a:pt x="811" y="416"/>
                      <a:pt x="811" y="415"/>
                      <a:pt x="811" y="415"/>
                    </a:cubicBezTo>
                    <a:cubicBezTo>
                      <a:pt x="811" y="414"/>
                      <a:pt x="811" y="414"/>
                      <a:pt x="811" y="414"/>
                    </a:cubicBezTo>
                    <a:cubicBezTo>
                      <a:pt x="811" y="413"/>
                      <a:pt x="810" y="413"/>
                      <a:pt x="810" y="413"/>
                    </a:cubicBezTo>
                    <a:cubicBezTo>
                      <a:pt x="810" y="412"/>
                      <a:pt x="810" y="412"/>
                      <a:pt x="810" y="411"/>
                    </a:cubicBezTo>
                    <a:cubicBezTo>
                      <a:pt x="810" y="411"/>
                      <a:pt x="810" y="410"/>
                      <a:pt x="810" y="410"/>
                    </a:cubicBezTo>
                    <a:cubicBezTo>
                      <a:pt x="810" y="410"/>
                      <a:pt x="810" y="409"/>
                      <a:pt x="810" y="409"/>
                    </a:cubicBezTo>
                    <a:cubicBezTo>
                      <a:pt x="810" y="408"/>
                      <a:pt x="810" y="408"/>
                      <a:pt x="810" y="408"/>
                    </a:cubicBezTo>
                    <a:cubicBezTo>
                      <a:pt x="810" y="407"/>
                      <a:pt x="810" y="407"/>
                      <a:pt x="810" y="406"/>
                    </a:cubicBezTo>
                    <a:cubicBezTo>
                      <a:pt x="810" y="406"/>
                      <a:pt x="810" y="405"/>
                      <a:pt x="810" y="405"/>
                    </a:cubicBezTo>
                    <a:cubicBezTo>
                      <a:pt x="810" y="405"/>
                      <a:pt x="810" y="404"/>
                      <a:pt x="810" y="404"/>
                    </a:cubicBezTo>
                    <a:cubicBezTo>
                      <a:pt x="810" y="404"/>
                      <a:pt x="810" y="403"/>
                      <a:pt x="810" y="403"/>
                    </a:cubicBezTo>
                    <a:cubicBezTo>
                      <a:pt x="809" y="403"/>
                      <a:pt x="809" y="402"/>
                      <a:pt x="809" y="402"/>
                    </a:cubicBezTo>
                    <a:cubicBezTo>
                      <a:pt x="809" y="402"/>
                      <a:pt x="809" y="401"/>
                      <a:pt x="809" y="401"/>
                    </a:cubicBezTo>
                    <a:cubicBezTo>
                      <a:pt x="809" y="401"/>
                      <a:pt x="809" y="400"/>
                      <a:pt x="809" y="399"/>
                    </a:cubicBezTo>
                    <a:cubicBezTo>
                      <a:pt x="809" y="398"/>
                      <a:pt x="809" y="398"/>
                      <a:pt x="809" y="397"/>
                    </a:cubicBezTo>
                    <a:cubicBezTo>
                      <a:pt x="809" y="397"/>
                      <a:pt x="809" y="396"/>
                      <a:pt x="809" y="396"/>
                    </a:cubicBezTo>
                    <a:cubicBezTo>
                      <a:pt x="809" y="395"/>
                      <a:pt x="809" y="395"/>
                      <a:pt x="809" y="395"/>
                    </a:cubicBezTo>
                    <a:cubicBezTo>
                      <a:pt x="809" y="394"/>
                      <a:pt x="809" y="394"/>
                      <a:pt x="809" y="394"/>
                    </a:cubicBezTo>
                    <a:cubicBezTo>
                      <a:pt x="809" y="393"/>
                      <a:pt x="809" y="391"/>
                      <a:pt x="808" y="390"/>
                    </a:cubicBezTo>
                    <a:cubicBezTo>
                      <a:pt x="808" y="388"/>
                      <a:pt x="808" y="386"/>
                      <a:pt x="808" y="385"/>
                    </a:cubicBezTo>
                    <a:cubicBezTo>
                      <a:pt x="807" y="381"/>
                      <a:pt x="805" y="377"/>
                      <a:pt x="803" y="373"/>
                    </a:cubicBezTo>
                    <a:cubicBezTo>
                      <a:pt x="802" y="372"/>
                      <a:pt x="801" y="371"/>
                      <a:pt x="800" y="370"/>
                    </a:cubicBezTo>
                    <a:cubicBezTo>
                      <a:pt x="796" y="364"/>
                      <a:pt x="790" y="359"/>
                      <a:pt x="783" y="356"/>
                    </a:cubicBezTo>
                    <a:cubicBezTo>
                      <a:pt x="777" y="353"/>
                      <a:pt x="770" y="351"/>
                      <a:pt x="763" y="350"/>
                    </a:cubicBezTo>
                    <a:cubicBezTo>
                      <a:pt x="761" y="350"/>
                      <a:pt x="759" y="350"/>
                      <a:pt x="757" y="350"/>
                    </a:cubicBezTo>
                    <a:cubicBezTo>
                      <a:pt x="753" y="350"/>
                      <a:pt x="749" y="350"/>
                      <a:pt x="745" y="351"/>
                    </a:cubicBezTo>
                    <a:cubicBezTo>
                      <a:pt x="743" y="351"/>
                      <a:pt x="740" y="352"/>
                      <a:pt x="738" y="352"/>
                    </a:cubicBezTo>
                    <a:cubicBezTo>
                      <a:pt x="736" y="353"/>
                      <a:pt x="735" y="353"/>
                      <a:pt x="733" y="353"/>
                    </a:cubicBezTo>
                    <a:cubicBezTo>
                      <a:pt x="732" y="353"/>
                      <a:pt x="731" y="354"/>
                      <a:pt x="730" y="354"/>
                    </a:cubicBezTo>
                    <a:cubicBezTo>
                      <a:pt x="729" y="354"/>
                      <a:pt x="729" y="354"/>
                      <a:pt x="728" y="354"/>
                    </a:cubicBezTo>
                    <a:cubicBezTo>
                      <a:pt x="731" y="350"/>
                      <a:pt x="733" y="346"/>
                      <a:pt x="735" y="341"/>
                    </a:cubicBezTo>
                    <a:cubicBezTo>
                      <a:pt x="739" y="331"/>
                      <a:pt x="742" y="319"/>
                      <a:pt x="742" y="307"/>
                    </a:cubicBezTo>
                    <a:cubicBezTo>
                      <a:pt x="743" y="293"/>
                      <a:pt x="742" y="276"/>
                      <a:pt x="731" y="259"/>
                    </a:cubicBezTo>
                    <a:cubicBezTo>
                      <a:pt x="737" y="253"/>
                      <a:pt x="743" y="246"/>
                      <a:pt x="747" y="238"/>
                    </a:cubicBezTo>
                    <a:cubicBezTo>
                      <a:pt x="752" y="230"/>
                      <a:pt x="755" y="222"/>
                      <a:pt x="757" y="212"/>
                    </a:cubicBezTo>
                    <a:cubicBezTo>
                      <a:pt x="761" y="190"/>
                      <a:pt x="753" y="168"/>
                      <a:pt x="733" y="146"/>
                    </a:cubicBezTo>
                    <a:cubicBezTo>
                      <a:pt x="722" y="134"/>
                      <a:pt x="708" y="124"/>
                      <a:pt x="691" y="117"/>
                    </a:cubicBezTo>
                    <a:cubicBezTo>
                      <a:pt x="681" y="112"/>
                      <a:pt x="671" y="108"/>
                      <a:pt x="661" y="105"/>
                    </a:cubicBezTo>
                    <a:cubicBezTo>
                      <a:pt x="656" y="95"/>
                      <a:pt x="651" y="86"/>
                      <a:pt x="646" y="78"/>
                    </a:cubicBezTo>
                    <a:cubicBezTo>
                      <a:pt x="631" y="54"/>
                      <a:pt x="608" y="35"/>
                      <a:pt x="577" y="23"/>
                    </a:cubicBezTo>
                    <a:cubicBezTo>
                      <a:pt x="558" y="15"/>
                      <a:pt x="540" y="10"/>
                      <a:pt x="521" y="6"/>
                    </a:cubicBezTo>
                    <a:cubicBezTo>
                      <a:pt x="491" y="1"/>
                      <a:pt x="464" y="0"/>
                      <a:pt x="438" y="1"/>
                    </a:cubicBezTo>
                    <a:cubicBezTo>
                      <a:pt x="419" y="2"/>
                      <a:pt x="395" y="5"/>
                      <a:pt x="372" y="15"/>
                    </a:cubicBezTo>
                    <a:cubicBezTo>
                      <a:pt x="353" y="24"/>
                      <a:pt x="339" y="36"/>
                      <a:pt x="331" y="52"/>
                    </a:cubicBezTo>
                    <a:cubicBezTo>
                      <a:pt x="330" y="54"/>
                      <a:pt x="329" y="56"/>
                      <a:pt x="328" y="58"/>
                    </a:cubicBezTo>
                    <a:cubicBezTo>
                      <a:pt x="326" y="58"/>
                      <a:pt x="324" y="59"/>
                      <a:pt x="322" y="60"/>
                    </a:cubicBezTo>
                    <a:cubicBezTo>
                      <a:pt x="300" y="69"/>
                      <a:pt x="287" y="85"/>
                      <a:pt x="287" y="105"/>
                    </a:cubicBezTo>
                    <a:cubicBezTo>
                      <a:pt x="286" y="115"/>
                      <a:pt x="288" y="125"/>
                      <a:pt x="293" y="134"/>
                    </a:cubicBezTo>
                    <a:cubicBezTo>
                      <a:pt x="293" y="134"/>
                      <a:pt x="293" y="135"/>
                      <a:pt x="293" y="135"/>
                    </a:cubicBezTo>
                    <a:cubicBezTo>
                      <a:pt x="265" y="146"/>
                      <a:pt x="246" y="164"/>
                      <a:pt x="240" y="187"/>
                    </a:cubicBezTo>
                    <a:cubicBezTo>
                      <a:pt x="234" y="207"/>
                      <a:pt x="239" y="229"/>
                      <a:pt x="254" y="250"/>
                    </a:cubicBezTo>
                    <a:cubicBezTo>
                      <a:pt x="256" y="252"/>
                      <a:pt x="257" y="254"/>
                      <a:pt x="259" y="256"/>
                    </a:cubicBezTo>
                    <a:cubicBezTo>
                      <a:pt x="258" y="258"/>
                      <a:pt x="257" y="261"/>
                      <a:pt x="257" y="263"/>
                    </a:cubicBezTo>
                    <a:cubicBezTo>
                      <a:pt x="251" y="289"/>
                      <a:pt x="259" y="315"/>
                      <a:pt x="279" y="338"/>
                    </a:cubicBezTo>
                    <a:cubicBezTo>
                      <a:pt x="284" y="344"/>
                      <a:pt x="289" y="349"/>
                      <a:pt x="294" y="354"/>
                    </a:cubicBezTo>
                    <a:cubicBezTo>
                      <a:pt x="291" y="354"/>
                      <a:pt x="288" y="354"/>
                      <a:pt x="286" y="354"/>
                    </a:cubicBezTo>
                    <a:cubicBezTo>
                      <a:pt x="270" y="337"/>
                      <a:pt x="248" y="323"/>
                      <a:pt x="220" y="312"/>
                    </a:cubicBezTo>
                    <a:cubicBezTo>
                      <a:pt x="205" y="307"/>
                      <a:pt x="191" y="303"/>
                      <a:pt x="178" y="300"/>
                    </a:cubicBezTo>
                    <a:cubicBezTo>
                      <a:pt x="175" y="299"/>
                      <a:pt x="172" y="299"/>
                      <a:pt x="170" y="298"/>
                    </a:cubicBezTo>
                    <a:cubicBezTo>
                      <a:pt x="159" y="296"/>
                      <a:pt x="150" y="294"/>
                      <a:pt x="140" y="294"/>
                    </a:cubicBezTo>
                    <a:cubicBezTo>
                      <a:pt x="126" y="293"/>
                      <a:pt x="114" y="297"/>
                      <a:pt x="105" y="304"/>
                    </a:cubicBezTo>
                    <a:cubicBezTo>
                      <a:pt x="98" y="311"/>
                      <a:pt x="94" y="321"/>
                      <a:pt x="96" y="331"/>
                    </a:cubicBezTo>
                    <a:cubicBezTo>
                      <a:pt x="92" y="329"/>
                      <a:pt x="88" y="327"/>
                      <a:pt x="84" y="324"/>
                    </a:cubicBezTo>
                    <a:cubicBezTo>
                      <a:pt x="69" y="316"/>
                      <a:pt x="54" y="313"/>
                      <a:pt x="40" y="316"/>
                    </a:cubicBezTo>
                    <a:cubicBezTo>
                      <a:pt x="26" y="319"/>
                      <a:pt x="16" y="327"/>
                      <a:pt x="11" y="340"/>
                    </a:cubicBezTo>
                    <a:cubicBezTo>
                      <a:pt x="11" y="340"/>
                      <a:pt x="11" y="340"/>
                      <a:pt x="11" y="340"/>
                    </a:cubicBezTo>
                    <a:cubicBezTo>
                      <a:pt x="7" y="350"/>
                      <a:pt x="5" y="360"/>
                      <a:pt x="3" y="368"/>
                    </a:cubicBezTo>
                    <a:lnTo>
                      <a:pt x="3" y="372"/>
                    </a:lnTo>
                    <a:cubicBezTo>
                      <a:pt x="0" y="386"/>
                      <a:pt x="0" y="401"/>
                      <a:pt x="3" y="416"/>
                    </a:cubicBezTo>
                    <a:cubicBezTo>
                      <a:pt x="9" y="437"/>
                      <a:pt x="20" y="455"/>
                      <a:pt x="38" y="469"/>
                    </a:cubicBezTo>
                    <a:cubicBezTo>
                      <a:pt x="36" y="485"/>
                      <a:pt x="35" y="502"/>
                      <a:pt x="37" y="519"/>
                    </a:cubicBezTo>
                    <a:cubicBezTo>
                      <a:pt x="39" y="547"/>
                      <a:pt x="46" y="575"/>
                      <a:pt x="58" y="603"/>
                    </a:cubicBezTo>
                    <a:cubicBezTo>
                      <a:pt x="73" y="636"/>
                      <a:pt x="94" y="668"/>
                      <a:pt x="122" y="698"/>
                    </a:cubicBezTo>
                    <a:cubicBezTo>
                      <a:pt x="147" y="724"/>
                      <a:pt x="176" y="748"/>
                      <a:pt x="210" y="769"/>
                    </a:cubicBezTo>
                    <a:lnTo>
                      <a:pt x="212" y="771"/>
                    </a:lnTo>
                    <a:cubicBezTo>
                      <a:pt x="217" y="774"/>
                      <a:pt x="222" y="777"/>
                      <a:pt x="229" y="781"/>
                    </a:cubicBezTo>
                    <a:cubicBezTo>
                      <a:pt x="233" y="784"/>
                      <a:pt x="240" y="788"/>
                      <a:pt x="248" y="791"/>
                    </a:cubicBezTo>
                    <a:cubicBezTo>
                      <a:pt x="248" y="791"/>
                      <a:pt x="248" y="791"/>
                      <a:pt x="249" y="791"/>
                    </a:cubicBezTo>
                    <a:cubicBezTo>
                      <a:pt x="286" y="810"/>
                      <a:pt x="327" y="825"/>
                      <a:pt x="370" y="836"/>
                    </a:cubicBezTo>
                    <a:cubicBezTo>
                      <a:pt x="374" y="836"/>
                      <a:pt x="377" y="837"/>
                      <a:pt x="381" y="838"/>
                    </a:cubicBezTo>
                    <a:cubicBezTo>
                      <a:pt x="401" y="842"/>
                      <a:pt x="421" y="845"/>
                      <a:pt x="443" y="848"/>
                    </a:cubicBezTo>
                    <a:cubicBezTo>
                      <a:pt x="486" y="852"/>
                      <a:pt x="530" y="852"/>
                      <a:pt x="571" y="846"/>
                    </a:cubicBezTo>
                    <a:cubicBezTo>
                      <a:pt x="605" y="841"/>
                      <a:pt x="637" y="833"/>
                      <a:pt x="667" y="822"/>
                    </a:cubicBezTo>
                    <a:cubicBezTo>
                      <a:pt x="690" y="814"/>
                      <a:pt x="710" y="804"/>
                      <a:pt x="729" y="794"/>
                    </a:cubicBezTo>
                    <a:cubicBezTo>
                      <a:pt x="734" y="792"/>
                      <a:pt x="739" y="789"/>
                      <a:pt x="743" y="786"/>
                    </a:cubicBezTo>
                    <a:cubicBezTo>
                      <a:pt x="760" y="775"/>
                      <a:pt x="775" y="763"/>
                      <a:pt x="789" y="749"/>
                    </a:cubicBezTo>
                    <a:cubicBezTo>
                      <a:pt x="795" y="744"/>
                      <a:pt x="801" y="738"/>
                      <a:pt x="806" y="731"/>
                    </a:cubicBezTo>
                    <a:cubicBezTo>
                      <a:pt x="807" y="730"/>
                      <a:pt x="808" y="729"/>
                      <a:pt x="809" y="728"/>
                    </a:cubicBezTo>
                    <a:cubicBezTo>
                      <a:pt x="816" y="721"/>
                      <a:pt x="822" y="713"/>
                      <a:pt x="827" y="704"/>
                    </a:cubicBezTo>
                    <a:cubicBezTo>
                      <a:pt x="827" y="704"/>
                      <a:pt x="827" y="704"/>
                      <a:pt x="827" y="704"/>
                    </a:cubicBezTo>
                    <a:cubicBezTo>
                      <a:pt x="827" y="704"/>
                      <a:pt x="828" y="703"/>
                      <a:pt x="828" y="703"/>
                    </a:cubicBezTo>
                    <a:cubicBezTo>
                      <a:pt x="828" y="703"/>
                      <a:pt x="828" y="702"/>
                      <a:pt x="828" y="702"/>
                    </a:cubicBezTo>
                    <a:cubicBezTo>
                      <a:pt x="829" y="701"/>
                      <a:pt x="830" y="700"/>
                      <a:pt x="831" y="699"/>
                    </a:cubicBezTo>
                    <a:cubicBezTo>
                      <a:pt x="841" y="685"/>
                      <a:pt x="849" y="669"/>
                      <a:pt x="855" y="652"/>
                    </a:cubicBezTo>
                    <a:cubicBezTo>
                      <a:pt x="860" y="639"/>
                      <a:pt x="863" y="627"/>
                      <a:pt x="865" y="615"/>
                    </a:cubicBezTo>
                    <a:cubicBezTo>
                      <a:pt x="870" y="601"/>
                      <a:pt x="871" y="588"/>
                      <a:pt x="866" y="575"/>
                    </a:cubicBezTo>
                    <a:cubicBezTo>
                      <a:pt x="866" y="575"/>
                      <a:pt x="866" y="574"/>
                      <a:pt x="866" y="574"/>
                    </a:cubicBezTo>
                    <a:cubicBezTo>
                      <a:pt x="867" y="573"/>
                      <a:pt x="868" y="573"/>
                      <a:pt x="869" y="572"/>
                    </a:cubicBezTo>
                    <a:cubicBezTo>
                      <a:pt x="888" y="560"/>
                      <a:pt x="900" y="543"/>
                      <a:pt x="905" y="524"/>
                    </a:cubicBezTo>
                    <a:cubicBezTo>
                      <a:pt x="907" y="515"/>
                      <a:pt x="910" y="506"/>
                      <a:pt x="912" y="497"/>
                    </a:cubicBezTo>
                    <a:cubicBezTo>
                      <a:pt x="913" y="493"/>
                      <a:pt x="914" y="490"/>
                      <a:pt x="916" y="486"/>
                    </a:cubicBezTo>
                    <a:cubicBezTo>
                      <a:pt x="917" y="481"/>
                      <a:pt x="921" y="465"/>
                      <a:pt x="907" y="451"/>
                    </a:cubicBezTo>
                    <a:moveTo>
                      <a:pt x="628" y="407"/>
                    </a:moveTo>
                    <a:cubicBezTo>
                      <a:pt x="628" y="408"/>
                      <a:pt x="628" y="408"/>
                      <a:pt x="628" y="408"/>
                    </a:cubicBezTo>
                    <a:cubicBezTo>
                      <a:pt x="626" y="410"/>
                      <a:pt x="624" y="413"/>
                      <a:pt x="623" y="415"/>
                    </a:cubicBezTo>
                    <a:cubicBezTo>
                      <a:pt x="623" y="415"/>
                      <a:pt x="622" y="416"/>
                      <a:pt x="622" y="416"/>
                    </a:cubicBezTo>
                    <a:cubicBezTo>
                      <a:pt x="611" y="412"/>
                      <a:pt x="599" y="408"/>
                      <a:pt x="586" y="405"/>
                    </a:cubicBezTo>
                    <a:cubicBezTo>
                      <a:pt x="600" y="407"/>
                      <a:pt x="615" y="408"/>
                      <a:pt x="628" y="407"/>
                    </a:cubicBezTo>
                    <a:cubicBezTo>
                      <a:pt x="628" y="407"/>
                      <a:pt x="628" y="407"/>
                      <a:pt x="628" y="407"/>
                    </a:cubicBezTo>
                  </a:path>
                </a:pathLst>
              </a:custGeom>
              <a:solidFill>
                <a:srgbClr val="FFFFF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path"/>
              <p:cNvSpPr/>
              <p:nvPr/>
            </p:nvSpPr>
            <p:spPr>
              <a:xfrm>
                <a:off x="43802" y="275310"/>
                <a:ext cx="481850" cy="243865"/>
              </a:xfrm>
              <a:custGeom>
                <a:avLst/>
                <a:gdLst/>
                <a:ahLst/>
                <a:cxnLst/>
                <a:rect l="0" t="0" r="0" b="0"/>
                <a:pathLst>
                  <a:path w="758" h="384">
                    <a:moveTo>
                      <a:pt x="753" y="185"/>
                    </a:moveTo>
                    <a:cubicBezTo>
                      <a:pt x="743" y="223"/>
                      <a:pt x="724" y="255"/>
                      <a:pt x="696" y="283"/>
                    </a:cubicBezTo>
                    <a:cubicBezTo>
                      <a:pt x="678" y="303"/>
                      <a:pt x="655" y="319"/>
                      <a:pt x="630" y="334"/>
                    </a:cubicBezTo>
                    <a:cubicBezTo>
                      <a:pt x="610" y="345"/>
                      <a:pt x="588" y="354"/>
                      <a:pt x="565" y="362"/>
                    </a:cubicBezTo>
                    <a:cubicBezTo>
                      <a:pt x="529" y="373"/>
                      <a:pt x="492" y="380"/>
                      <a:pt x="453" y="382"/>
                    </a:cubicBezTo>
                    <a:cubicBezTo>
                      <a:pt x="425" y="384"/>
                      <a:pt x="397" y="383"/>
                      <a:pt x="368" y="379"/>
                    </a:cubicBezTo>
                    <a:cubicBezTo>
                      <a:pt x="338" y="376"/>
                      <a:pt x="309" y="370"/>
                      <a:pt x="280" y="362"/>
                    </a:cubicBezTo>
                    <a:cubicBezTo>
                      <a:pt x="234" y="348"/>
                      <a:pt x="191" y="329"/>
                      <a:pt x="152" y="304"/>
                    </a:cubicBezTo>
                    <a:cubicBezTo>
                      <a:pt x="125" y="286"/>
                      <a:pt x="101" y="267"/>
                      <a:pt x="81" y="245"/>
                    </a:cubicBezTo>
                    <a:cubicBezTo>
                      <a:pt x="51" y="215"/>
                      <a:pt x="30" y="182"/>
                      <a:pt x="16" y="146"/>
                    </a:cubicBezTo>
                    <a:cubicBezTo>
                      <a:pt x="5" y="120"/>
                      <a:pt x="0" y="93"/>
                      <a:pt x="0" y="66"/>
                    </a:cubicBezTo>
                    <a:cubicBezTo>
                      <a:pt x="0" y="52"/>
                      <a:pt x="1" y="38"/>
                      <a:pt x="3" y="24"/>
                    </a:cubicBezTo>
                    <a:cubicBezTo>
                      <a:pt x="5" y="17"/>
                      <a:pt x="7" y="10"/>
                      <a:pt x="9" y="3"/>
                    </a:cubicBezTo>
                    <a:cubicBezTo>
                      <a:pt x="10" y="0"/>
                      <a:pt x="10" y="0"/>
                      <a:pt x="14" y="1"/>
                    </a:cubicBezTo>
                    <a:cubicBezTo>
                      <a:pt x="30" y="4"/>
                      <a:pt x="47" y="8"/>
                      <a:pt x="63" y="12"/>
                    </a:cubicBezTo>
                    <a:cubicBezTo>
                      <a:pt x="80" y="16"/>
                      <a:pt x="97" y="20"/>
                      <a:pt x="114" y="24"/>
                    </a:cubicBezTo>
                    <a:cubicBezTo>
                      <a:pt x="127" y="27"/>
                      <a:pt x="141" y="30"/>
                      <a:pt x="154" y="32"/>
                    </a:cubicBezTo>
                    <a:cubicBezTo>
                      <a:pt x="179" y="38"/>
                      <a:pt x="203" y="43"/>
                      <a:pt x="228" y="48"/>
                    </a:cubicBezTo>
                    <a:cubicBezTo>
                      <a:pt x="247" y="52"/>
                      <a:pt x="266" y="56"/>
                      <a:pt x="285" y="60"/>
                    </a:cubicBezTo>
                    <a:cubicBezTo>
                      <a:pt x="309" y="65"/>
                      <a:pt x="333" y="70"/>
                      <a:pt x="357" y="75"/>
                    </a:cubicBezTo>
                    <a:cubicBezTo>
                      <a:pt x="375" y="79"/>
                      <a:pt x="392" y="82"/>
                      <a:pt x="409" y="86"/>
                    </a:cubicBezTo>
                    <a:cubicBezTo>
                      <a:pt x="434" y="91"/>
                      <a:pt x="458" y="96"/>
                      <a:pt x="482" y="101"/>
                    </a:cubicBezTo>
                    <a:cubicBezTo>
                      <a:pt x="494" y="103"/>
                      <a:pt x="505" y="106"/>
                      <a:pt x="516" y="108"/>
                    </a:cubicBezTo>
                    <a:cubicBezTo>
                      <a:pt x="533" y="111"/>
                      <a:pt x="550" y="115"/>
                      <a:pt x="567" y="118"/>
                    </a:cubicBezTo>
                    <a:cubicBezTo>
                      <a:pt x="581" y="121"/>
                      <a:pt x="595" y="124"/>
                      <a:pt x="609" y="127"/>
                    </a:cubicBezTo>
                    <a:cubicBezTo>
                      <a:pt x="622" y="130"/>
                      <a:pt x="635" y="132"/>
                      <a:pt x="648" y="135"/>
                    </a:cubicBezTo>
                    <a:cubicBezTo>
                      <a:pt x="658" y="137"/>
                      <a:pt x="668" y="139"/>
                      <a:pt x="677" y="141"/>
                    </a:cubicBezTo>
                    <a:cubicBezTo>
                      <a:pt x="697" y="145"/>
                      <a:pt x="717" y="150"/>
                      <a:pt x="738" y="154"/>
                    </a:cubicBezTo>
                    <a:cubicBezTo>
                      <a:pt x="743" y="155"/>
                      <a:pt x="749" y="156"/>
                      <a:pt x="754" y="157"/>
                    </a:cubicBezTo>
                    <a:cubicBezTo>
                      <a:pt x="757" y="158"/>
                      <a:pt x="758" y="159"/>
                      <a:pt x="758" y="162"/>
                    </a:cubicBezTo>
                    <a:cubicBezTo>
                      <a:pt x="756" y="170"/>
                      <a:pt x="755" y="178"/>
                      <a:pt x="753" y="185"/>
                    </a:cubicBezTo>
                  </a:path>
                </a:pathLst>
              </a:custGeom>
              <a:solidFill>
                <a:srgbClr val="B4E192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path"/>
              <p:cNvSpPr/>
              <p:nvPr/>
            </p:nvSpPr>
            <p:spPr>
              <a:xfrm>
                <a:off x="43980" y="244563"/>
                <a:ext cx="484632" cy="168948"/>
              </a:xfrm>
              <a:custGeom>
                <a:avLst/>
                <a:gdLst/>
                <a:ahLst/>
                <a:cxnLst/>
                <a:rect l="0" t="0" r="0" b="0"/>
                <a:pathLst>
                  <a:path w="763" h="266">
                    <a:moveTo>
                      <a:pt x="408" y="27"/>
                    </a:moveTo>
                    <a:cubicBezTo>
                      <a:pt x="412" y="28"/>
                      <a:pt x="417" y="29"/>
                      <a:pt x="422" y="30"/>
                    </a:cubicBezTo>
                    <a:cubicBezTo>
                      <a:pt x="423" y="30"/>
                      <a:pt x="424" y="31"/>
                      <a:pt x="425" y="31"/>
                    </a:cubicBezTo>
                    <a:cubicBezTo>
                      <a:pt x="455" y="37"/>
                      <a:pt x="485" y="45"/>
                      <a:pt x="514" y="54"/>
                    </a:cubicBezTo>
                    <a:cubicBezTo>
                      <a:pt x="537" y="61"/>
                      <a:pt x="559" y="68"/>
                      <a:pt x="581" y="77"/>
                    </a:cubicBezTo>
                    <a:cubicBezTo>
                      <a:pt x="620" y="91"/>
                      <a:pt x="658" y="107"/>
                      <a:pt x="692" y="129"/>
                    </a:cubicBezTo>
                    <a:cubicBezTo>
                      <a:pt x="698" y="133"/>
                      <a:pt x="704" y="137"/>
                      <a:pt x="710" y="141"/>
                    </a:cubicBezTo>
                    <a:cubicBezTo>
                      <a:pt x="726" y="152"/>
                      <a:pt x="740" y="165"/>
                      <a:pt x="750" y="180"/>
                    </a:cubicBezTo>
                    <a:cubicBezTo>
                      <a:pt x="763" y="200"/>
                      <a:pt x="760" y="219"/>
                      <a:pt x="742" y="234"/>
                    </a:cubicBezTo>
                    <a:cubicBezTo>
                      <a:pt x="729" y="245"/>
                      <a:pt x="710" y="251"/>
                      <a:pt x="691" y="256"/>
                    </a:cubicBezTo>
                    <a:cubicBezTo>
                      <a:pt x="660" y="263"/>
                      <a:pt x="628" y="265"/>
                      <a:pt x="595" y="265"/>
                    </a:cubicBezTo>
                    <a:cubicBezTo>
                      <a:pt x="555" y="266"/>
                      <a:pt x="514" y="263"/>
                      <a:pt x="473" y="258"/>
                    </a:cubicBezTo>
                    <a:cubicBezTo>
                      <a:pt x="451" y="255"/>
                      <a:pt x="429" y="252"/>
                      <a:pt x="407" y="248"/>
                    </a:cubicBezTo>
                    <a:cubicBezTo>
                      <a:pt x="386" y="244"/>
                      <a:pt x="364" y="240"/>
                      <a:pt x="343" y="236"/>
                    </a:cubicBezTo>
                    <a:cubicBezTo>
                      <a:pt x="321" y="231"/>
                      <a:pt x="299" y="225"/>
                      <a:pt x="277" y="219"/>
                    </a:cubicBezTo>
                    <a:cubicBezTo>
                      <a:pt x="259" y="214"/>
                      <a:pt x="240" y="208"/>
                      <a:pt x="222" y="202"/>
                    </a:cubicBezTo>
                    <a:cubicBezTo>
                      <a:pt x="190" y="192"/>
                      <a:pt x="159" y="180"/>
                      <a:pt x="129" y="167"/>
                    </a:cubicBezTo>
                    <a:cubicBezTo>
                      <a:pt x="103" y="155"/>
                      <a:pt x="78" y="142"/>
                      <a:pt x="55" y="126"/>
                    </a:cubicBezTo>
                    <a:cubicBezTo>
                      <a:pt x="39" y="114"/>
                      <a:pt x="25" y="102"/>
                      <a:pt x="15" y="88"/>
                    </a:cubicBezTo>
                    <a:cubicBezTo>
                      <a:pt x="0" y="64"/>
                      <a:pt x="3" y="43"/>
                      <a:pt x="26" y="28"/>
                    </a:cubicBezTo>
                    <a:cubicBezTo>
                      <a:pt x="40" y="18"/>
                      <a:pt x="58" y="13"/>
                      <a:pt x="77" y="9"/>
                    </a:cubicBezTo>
                    <a:cubicBezTo>
                      <a:pt x="111" y="1"/>
                      <a:pt x="147" y="0"/>
                      <a:pt x="184" y="0"/>
                    </a:cubicBezTo>
                    <a:cubicBezTo>
                      <a:pt x="223" y="1"/>
                      <a:pt x="261" y="4"/>
                      <a:pt x="300" y="9"/>
                    </a:cubicBezTo>
                    <a:cubicBezTo>
                      <a:pt x="334" y="13"/>
                      <a:pt x="367" y="18"/>
                      <a:pt x="400" y="25"/>
                    </a:cubicBezTo>
                    <a:cubicBezTo>
                      <a:pt x="402" y="26"/>
                      <a:pt x="405" y="27"/>
                      <a:pt x="408" y="27"/>
                    </a:cubicBezTo>
                  </a:path>
                </a:pathLst>
              </a:custGeom>
              <a:solidFill>
                <a:srgbClr val="66A437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path"/>
              <p:cNvSpPr/>
              <p:nvPr/>
            </p:nvSpPr>
            <p:spPr>
              <a:xfrm>
                <a:off x="72149" y="336676"/>
                <a:ext cx="452488" cy="148983"/>
              </a:xfrm>
              <a:custGeom>
                <a:avLst/>
                <a:gdLst/>
                <a:ahLst/>
                <a:cxnLst/>
                <a:rect l="0" t="0" r="0" b="0"/>
                <a:pathLst>
                  <a:path w="712" h="234">
                    <a:moveTo>
                      <a:pt x="221" y="73"/>
                    </a:moveTo>
                    <a:cubicBezTo>
                      <a:pt x="226" y="76"/>
                      <a:pt x="230" y="80"/>
                      <a:pt x="234" y="83"/>
                    </a:cubicBezTo>
                    <a:cubicBezTo>
                      <a:pt x="235" y="84"/>
                      <a:pt x="236" y="85"/>
                      <a:pt x="236" y="86"/>
                    </a:cubicBezTo>
                    <a:cubicBezTo>
                      <a:pt x="234" y="101"/>
                      <a:pt x="229" y="113"/>
                      <a:pt x="219" y="125"/>
                    </a:cubicBezTo>
                    <a:cubicBezTo>
                      <a:pt x="208" y="139"/>
                      <a:pt x="193" y="150"/>
                      <a:pt x="180" y="162"/>
                    </a:cubicBezTo>
                    <a:cubicBezTo>
                      <a:pt x="168" y="174"/>
                      <a:pt x="157" y="186"/>
                      <a:pt x="151" y="200"/>
                    </a:cubicBezTo>
                    <a:cubicBezTo>
                      <a:pt x="147" y="208"/>
                      <a:pt x="147" y="216"/>
                      <a:pt x="148" y="225"/>
                    </a:cubicBezTo>
                    <a:cubicBezTo>
                      <a:pt x="149" y="228"/>
                      <a:pt x="149" y="230"/>
                      <a:pt x="149" y="232"/>
                    </a:cubicBezTo>
                    <a:cubicBezTo>
                      <a:pt x="145" y="231"/>
                      <a:pt x="141" y="229"/>
                      <a:pt x="138" y="226"/>
                    </a:cubicBezTo>
                    <a:cubicBezTo>
                      <a:pt x="138" y="226"/>
                      <a:pt x="138" y="226"/>
                      <a:pt x="137" y="226"/>
                    </a:cubicBezTo>
                    <a:lnTo>
                      <a:pt x="137" y="226"/>
                    </a:lnTo>
                    <a:cubicBezTo>
                      <a:pt x="135" y="224"/>
                      <a:pt x="133" y="222"/>
                      <a:pt x="131" y="221"/>
                    </a:cubicBezTo>
                    <a:cubicBezTo>
                      <a:pt x="119" y="213"/>
                      <a:pt x="107" y="205"/>
                      <a:pt x="94" y="197"/>
                    </a:cubicBezTo>
                    <a:cubicBezTo>
                      <a:pt x="93" y="196"/>
                      <a:pt x="91" y="195"/>
                      <a:pt x="91" y="194"/>
                    </a:cubicBezTo>
                    <a:cubicBezTo>
                      <a:pt x="88" y="186"/>
                      <a:pt x="86" y="179"/>
                      <a:pt x="83" y="172"/>
                    </a:cubicBezTo>
                    <a:cubicBezTo>
                      <a:pt x="80" y="164"/>
                      <a:pt x="78" y="157"/>
                      <a:pt x="74" y="150"/>
                    </a:cubicBezTo>
                    <a:cubicBezTo>
                      <a:pt x="67" y="137"/>
                      <a:pt x="56" y="127"/>
                      <a:pt x="45" y="116"/>
                    </a:cubicBezTo>
                    <a:cubicBezTo>
                      <a:pt x="37" y="109"/>
                      <a:pt x="29" y="103"/>
                      <a:pt x="23" y="96"/>
                    </a:cubicBezTo>
                    <a:cubicBezTo>
                      <a:pt x="13" y="84"/>
                      <a:pt x="7" y="72"/>
                      <a:pt x="1" y="59"/>
                    </a:cubicBezTo>
                    <a:cubicBezTo>
                      <a:pt x="0" y="55"/>
                      <a:pt x="0" y="52"/>
                      <a:pt x="1" y="49"/>
                    </a:cubicBezTo>
                    <a:cubicBezTo>
                      <a:pt x="3" y="43"/>
                      <a:pt x="4" y="38"/>
                      <a:pt x="7" y="33"/>
                    </a:cubicBezTo>
                    <a:cubicBezTo>
                      <a:pt x="10" y="28"/>
                      <a:pt x="12" y="23"/>
                      <a:pt x="16" y="20"/>
                    </a:cubicBezTo>
                    <a:cubicBezTo>
                      <a:pt x="24" y="13"/>
                      <a:pt x="33" y="6"/>
                      <a:pt x="41" y="0"/>
                    </a:cubicBezTo>
                    <a:cubicBezTo>
                      <a:pt x="53" y="6"/>
                      <a:pt x="65" y="13"/>
                      <a:pt x="78" y="19"/>
                    </a:cubicBezTo>
                    <a:cubicBezTo>
                      <a:pt x="102" y="31"/>
                      <a:pt x="126" y="41"/>
                      <a:pt x="152" y="50"/>
                    </a:cubicBezTo>
                    <a:cubicBezTo>
                      <a:pt x="170" y="57"/>
                      <a:pt x="188" y="63"/>
                      <a:pt x="207" y="68"/>
                    </a:cubicBezTo>
                    <a:cubicBezTo>
                      <a:pt x="211" y="70"/>
                      <a:pt x="216" y="71"/>
                      <a:pt x="221" y="73"/>
                    </a:cubicBezTo>
                  </a:path>
                  <a:path w="712" h="234">
                    <a:moveTo>
                      <a:pt x="712" y="76"/>
                    </a:moveTo>
                    <a:cubicBezTo>
                      <a:pt x="711" y="76"/>
                      <a:pt x="711" y="77"/>
                      <a:pt x="710" y="78"/>
                    </a:cubicBezTo>
                    <a:cubicBezTo>
                      <a:pt x="705" y="86"/>
                      <a:pt x="698" y="92"/>
                      <a:pt x="690" y="97"/>
                    </a:cubicBezTo>
                    <a:cubicBezTo>
                      <a:pt x="673" y="106"/>
                      <a:pt x="655" y="112"/>
                      <a:pt x="635" y="115"/>
                    </a:cubicBezTo>
                    <a:cubicBezTo>
                      <a:pt x="615" y="119"/>
                      <a:pt x="595" y="121"/>
                      <a:pt x="574" y="122"/>
                    </a:cubicBezTo>
                    <a:cubicBezTo>
                      <a:pt x="554" y="123"/>
                      <a:pt x="535" y="123"/>
                      <a:pt x="515" y="122"/>
                    </a:cubicBezTo>
                    <a:cubicBezTo>
                      <a:pt x="496" y="122"/>
                      <a:pt x="476" y="120"/>
                      <a:pt x="457" y="118"/>
                    </a:cubicBezTo>
                    <a:cubicBezTo>
                      <a:pt x="442" y="117"/>
                      <a:pt x="426" y="115"/>
                      <a:pt x="410" y="113"/>
                    </a:cubicBezTo>
                    <a:cubicBezTo>
                      <a:pt x="402" y="112"/>
                      <a:pt x="394" y="111"/>
                      <a:pt x="386" y="110"/>
                    </a:cubicBezTo>
                    <a:cubicBezTo>
                      <a:pt x="383" y="114"/>
                      <a:pt x="382" y="120"/>
                      <a:pt x="381" y="125"/>
                    </a:cubicBezTo>
                    <a:cubicBezTo>
                      <a:pt x="380" y="134"/>
                      <a:pt x="385" y="141"/>
                      <a:pt x="394" y="148"/>
                    </a:cubicBezTo>
                    <a:cubicBezTo>
                      <a:pt x="404" y="155"/>
                      <a:pt x="416" y="158"/>
                      <a:pt x="428" y="161"/>
                    </a:cubicBezTo>
                    <a:cubicBezTo>
                      <a:pt x="437" y="163"/>
                      <a:pt x="447" y="165"/>
                      <a:pt x="456" y="166"/>
                    </a:cubicBezTo>
                    <a:cubicBezTo>
                      <a:pt x="460" y="167"/>
                      <a:pt x="463" y="168"/>
                      <a:pt x="467" y="168"/>
                    </a:cubicBezTo>
                    <a:cubicBezTo>
                      <a:pt x="470" y="168"/>
                      <a:pt x="472" y="169"/>
                      <a:pt x="474" y="168"/>
                    </a:cubicBezTo>
                    <a:cubicBezTo>
                      <a:pt x="479" y="166"/>
                      <a:pt x="485" y="166"/>
                      <a:pt x="490" y="166"/>
                    </a:cubicBezTo>
                    <a:cubicBezTo>
                      <a:pt x="496" y="166"/>
                      <a:pt x="503" y="166"/>
                      <a:pt x="509" y="166"/>
                    </a:cubicBezTo>
                    <a:cubicBezTo>
                      <a:pt x="526" y="164"/>
                      <a:pt x="542" y="165"/>
                      <a:pt x="557" y="173"/>
                    </a:cubicBezTo>
                    <a:cubicBezTo>
                      <a:pt x="575" y="182"/>
                      <a:pt x="585" y="194"/>
                      <a:pt x="587" y="210"/>
                    </a:cubicBezTo>
                    <a:cubicBezTo>
                      <a:pt x="587" y="217"/>
                      <a:pt x="587" y="223"/>
                      <a:pt x="591" y="230"/>
                    </a:cubicBezTo>
                    <a:cubicBezTo>
                      <a:pt x="592" y="231"/>
                      <a:pt x="594" y="232"/>
                      <a:pt x="594" y="234"/>
                    </a:cubicBezTo>
                    <a:cubicBezTo>
                      <a:pt x="598" y="234"/>
                      <a:pt x="599" y="232"/>
                      <a:pt x="601" y="231"/>
                    </a:cubicBezTo>
                    <a:cubicBezTo>
                      <a:pt x="617" y="220"/>
                      <a:pt x="631" y="209"/>
                      <a:pt x="644" y="197"/>
                    </a:cubicBezTo>
                    <a:cubicBezTo>
                      <a:pt x="649" y="192"/>
                      <a:pt x="655" y="187"/>
                      <a:pt x="659" y="181"/>
                    </a:cubicBezTo>
                    <a:cubicBezTo>
                      <a:pt x="659" y="180"/>
                      <a:pt x="659" y="179"/>
                      <a:pt x="660" y="179"/>
                    </a:cubicBezTo>
                    <a:cubicBezTo>
                      <a:pt x="660" y="179"/>
                      <a:pt x="660" y="179"/>
                      <a:pt x="660" y="179"/>
                    </a:cubicBezTo>
                    <a:lnTo>
                      <a:pt x="660" y="179"/>
                    </a:lnTo>
                    <a:cubicBezTo>
                      <a:pt x="667" y="172"/>
                      <a:pt x="673" y="165"/>
                      <a:pt x="677" y="157"/>
                    </a:cubicBezTo>
                    <a:cubicBezTo>
                      <a:pt x="678" y="157"/>
                      <a:pt x="678" y="157"/>
                      <a:pt x="678" y="156"/>
                    </a:cubicBezTo>
                    <a:cubicBezTo>
                      <a:pt x="678" y="156"/>
                      <a:pt x="678" y="156"/>
                      <a:pt x="678" y="155"/>
                    </a:cubicBezTo>
                    <a:cubicBezTo>
                      <a:pt x="678" y="155"/>
                      <a:pt x="679" y="155"/>
                      <a:pt x="679" y="155"/>
                    </a:cubicBezTo>
                    <a:cubicBezTo>
                      <a:pt x="679" y="155"/>
                      <a:pt x="679" y="154"/>
                      <a:pt x="679" y="154"/>
                    </a:cubicBezTo>
                    <a:cubicBezTo>
                      <a:pt x="680" y="154"/>
                      <a:pt x="680" y="154"/>
                      <a:pt x="680" y="153"/>
                    </a:cubicBezTo>
                    <a:cubicBezTo>
                      <a:pt x="680" y="153"/>
                      <a:pt x="680" y="153"/>
                      <a:pt x="680" y="153"/>
                    </a:cubicBezTo>
                    <a:cubicBezTo>
                      <a:pt x="681" y="152"/>
                      <a:pt x="681" y="152"/>
                      <a:pt x="682" y="151"/>
                    </a:cubicBezTo>
                    <a:cubicBezTo>
                      <a:pt x="690" y="138"/>
                      <a:pt x="697" y="124"/>
                      <a:pt x="703" y="110"/>
                    </a:cubicBezTo>
                    <a:cubicBezTo>
                      <a:pt x="707" y="99"/>
                      <a:pt x="710" y="87"/>
                      <a:pt x="712" y="76"/>
                    </a:cubicBezTo>
                  </a:path>
                </a:pathLst>
              </a:custGeom>
              <a:solidFill>
                <a:srgbClr val="BACC35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path"/>
              <p:cNvSpPr/>
              <p:nvPr/>
            </p:nvSpPr>
            <p:spPr>
              <a:xfrm>
                <a:off x="25654" y="206717"/>
                <a:ext cx="146468" cy="88176"/>
              </a:xfrm>
              <a:custGeom>
                <a:avLst/>
                <a:gdLst/>
                <a:ahLst/>
                <a:cxnLst/>
                <a:rect l="0" t="0" r="0" b="0"/>
                <a:pathLst>
                  <a:path w="230" h="138">
                    <a:moveTo>
                      <a:pt x="225" y="60"/>
                    </a:moveTo>
                    <a:cubicBezTo>
                      <a:pt x="226" y="65"/>
                      <a:pt x="229" y="69"/>
                      <a:pt x="229" y="75"/>
                    </a:cubicBezTo>
                    <a:cubicBezTo>
                      <a:pt x="230" y="85"/>
                      <a:pt x="229" y="96"/>
                      <a:pt x="221" y="104"/>
                    </a:cubicBezTo>
                    <a:cubicBezTo>
                      <a:pt x="219" y="107"/>
                      <a:pt x="216" y="109"/>
                      <a:pt x="213" y="110"/>
                    </a:cubicBezTo>
                    <a:cubicBezTo>
                      <a:pt x="211" y="108"/>
                      <a:pt x="209" y="105"/>
                      <a:pt x="207" y="102"/>
                    </a:cubicBezTo>
                    <a:cubicBezTo>
                      <a:pt x="205" y="100"/>
                      <a:pt x="202" y="97"/>
                      <a:pt x="203" y="94"/>
                    </a:cubicBezTo>
                    <a:cubicBezTo>
                      <a:pt x="203" y="90"/>
                      <a:pt x="203" y="86"/>
                      <a:pt x="204" y="82"/>
                    </a:cubicBezTo>
                    <a:cubicBezTo>
                      <a:pt x="204" y="81"/>
                      <a:pt x="203" y="80"/>
                      <a:pt x="202" y="79"/>
                    </a:cubicBezTo>
                    <a:cubicBezTo>
                      <a:pt x="201" y="79"/>
                      <a:pt x="200" y="78"/>
                      <a:pt x="200" y="79"/>
                    </a:cubicBezTo>
                    <a:cubicBezTo>
                      <a:pt x="198" y="80"/>
                      <a:pt x="199" y="81"/>
                      <a:pt x="199" y="82"/>
                    </a:cubicBezTo>
                    <a:cubicBezTo>
                      <a:pt x="199" y="85"/>
                      <a:pt x="199" y="88"/>
                      <a:pt x="199" y="91"/>
                    </a:cubicBezTo>
                    <a:cubicBezTo>
                      <a:pt x="199" y="92"/>
                      <a:pt x="198" y="92"/>
                      <a:pt x="198" y="91"/>
                    </a:cubicBezTo>
                    <a:cubicBezTo>
                      <a:pt x="195" y="88"/>
                      <a:pt x="191" y="85"/>
                      <a:pt x="191" y="80"/>
                    </a:cubicBezTo>
                    <a:cubicBezTo>
                      <a:pt x="191" y="76"/>
                      <a:pt x="190" y="72"/>
                      <a:pt x="190" y="68"/>
                    </a:cubicBezTo>
                    <a:cubicBezTo>
                      <a:pt x="190" y="67"/>
                      <a:pt x="190" y="66"/>
                      <a:pt x="188" y="66"/>
                    </a:cubicBezTo>
                    <a:cubicBezTo>
                      <a:pt x="187" y="66"/>
                      <a:pt x="186" y="66"/>
                      <a:pt x="186" y="67"/>
                    </a:cubicBezTo>
                    <a:cubicBezTo>
                      <a:pt x="186" y="68"/>
                      <a:pt x="185" y="69"/>
                      <a:pt x="186" y="70"/>
                    </a:cubicBezTo>
                    <a:cubicBezTo>
                      <a:pt x="186" y="73"/>
                      <a:pt x="186" y="75"/>
                      <a:pt x="187" y="77"/>
                    </a:cubicBezTo>
                    <a:cubicBezTo>
                      <a:pt x="187" y="78"/>
                      <a:pt x="188" y="79"/>
                      <a:pt x="186" y="79"/>
                    </a:cubicBezTo>
                    <a:cubicBezTo>
                      <a:pt x="185" y="79"/>
                      <a:pt x="185" y="79"/>
                      <a:pt x="184" y="78"/>
                    </a:cubicBezTo>
                    <a:cubicBezTo>
                      <a:pt x="180" y="75"/>
                      <a:pt x="177" y="72"/>
                      <a:pt x="173" y="69"/>
                    </a:cubicBezTo>
                    <a:cubicBezTo>
                      <a:pt x="172" y="68"/>
                      <a:pt x="170" y="66"/>
                      <a:pt x="168" y="68"/>
                    </a:cubicBezTo>
                    <a:cubicBezTo>
                      <a:pt x="167" y="69"/>
                      <a:pt x="169" y="70"/>
                      <a:pt x="170" y="71"/>
                    </a:cubicBezTo>
                    <a:cubicBezTo>
                      <a:pt x="174" y="75"/>
                      <a:pt x="178" y="79"/>
                      <a:pt x="182" y="83"/>
                    </a:cubicBezTo>
                    <a:cubicBezTo>
                      <a:pt x="182" y="84"/>
                      <a:pt x="184" y="85"/>
                      <a:pt x="183" y="85"/>
                    </a:cubicBezTo>
                    <a:cubicBezTo>
                      <a:pt x="182" y="86"/>
                      <a:pt x="181" y="85"/>
                      <a:pt x="180" y="85"/>
                    </a:cubicBezTo>
                    <a:cubicBezTo>
                      <a:pt x="175" y="84"/>
                      <a:pt x="170" y="81"/>
                      <a:pt x="164" y="81"/>
                    </a:cubicBezTo>
                    <a:cubicBezTo>
                      <a:pt x="163" y="81"/>
                      <a:pt x="161" y="80"/>
                      <a:pt x="161" y="82"/>
                    </a:cubicBezTo>
                    <a:cubicBezTo>
                      <a:pt x="161" y="83"/>
                      <a:pt x="162" y="83"/>
                      <a:pt x="164" y="83"/>
                    </a:cubicBezTo>
                    <a:cubicBezTo>
                      <a:pt x="170" y="85"/>
                      <a:pt x="176" y="87"/>
                      <a:pt x="183" y="89"/>
                    </a:cubicBezTo>
                    <a:cubicBezTo>
                      <a:pt x="185" y="89"/>
                      <a:pt x="187" y="90"/>
                      <a:pt x="188" y="91"/>
                    </a:cubicBezTo>
                    <a:cubicBezTo>
                      <a:pt x="189" y="93"/>
                      <a:pt x="192" y="95"/>
                      <a:pt x="191" y="96"/>
                    </a:cubicBezTo>
                    <a:cubicBezTo>
                      <a:pt x="190" y="97"/>
                      <a:pt x="187" y="96"/>
                      <a:pt x="184" y="95"/>
                    </a:cubicBezTo>
                    <a:cubicBezTo>
                      <a:pt x="178" y="93"/>
                      <a:pt x="172" y="92"/>
                      <a:pt x="167" y="90"/>
                    </a:cubicBezTo>
                    <a:cubicBezTo>
                      <a:pt x="166" y="90"/>
                      <a:pt x="165" y="89"/>
                      <a:pt x="164" y="90"/>
                    </a:cubicBezTo>
                    <a:cubicBezTo>
                      <a:pt x="164" y="91"/>
                      <a:pt x="164" y="92"/>
                      <a:pt x="165" y="92"/>
                    </a:cubicBezTo>
                    <a:cubicBezTo>
                      <a:pt x="166" y="93"/>
                      <a:pt x="167" y="93"/>
                      <a:pt x="168" y="93"/>
                    </a:cubicBezTo>
                    <a:cubicBezTo>
                      <a:pt x="173" y="95"/>
                      <a:pt x="178" y="96"/>
                      <a:pt x="184" y="98"/>
                    </a:cubicBezTo>
                    <a:cubicBezTo>
                      <a:pt x="188" y="99"/>
                      <a:pt x="193" y="100"/>
                      <a:pt x="196" y="103"/>
                    </a:cubicBezTo>
                    <a:cubicBezTo>
                      <a:pt x="199" y="107"/>
                      <a:pt x="202" y="111"/>
                      <a:pt x="202" y="115"/>
                    </a:cubicBezTo>
                    <a:cubicBezTo>
                      <a:pt x="197" y="118"/>
                      <a:pt x="192" y="119"/>
                      <a:pt x="186" y="118"/>
                    </a:cubicBezTo>
                    <a:cubicBezTo>
                      <a:pt x="173" y="118"/>
                      <a:pt x="162" y="113"/>
                      <a:pt x="151" y="107"/>
                    </a:cubicBezTo>
                    <a:cubicBezTo>
                      <a:pt x="136" y="98"/>
                      <a:pt x="123" y="87"/>
                      <a:pt x="114" y="73"/>
                    </a:cubicBezTo>
                    <a:cubicBezTo>
                      <a:pt x="113" y="72"/>
                      <a:pt x="113" y="70"/>
                      <a:pt x="111" y="69"/>
                    </a:cubicBezTo>
                    <a:cubicBezTo>
                      <a:pt x="104" y="49"/>
                      <a:pt x="101" y="29"/>
                      <a:pt x="96" y="9"/>
                    </a:cubicBezTo>
                    <a:cubicBezTo>
                      <a:pt x="96" y="7"/>
                      <a:pt x="96" y="6"/>
                      <a:pt x="95" y="5"/>
                    </a:cubicBezTo>
                    <a:cubicBezTo>
                      <a:pt x="94" y="2"/>
                      <a:pt x="97" y="0"/>
                      <a:pt x="101" y="0"/>
                    </a:cubicBezTo>
                    <a:cubicBezTo>
                      <a:pt x="108" y="0"/>
                      <a:pt x="115" y="1"/>
                      <a:pt x="121" y="3"/>
                    </a:cubicBezTo>
                    <a:cubicBezTo>
                      <a:pt x="136" y="7"/>
                      <a:pt x="151" y="10"/>
                      <a:pt x="165" y="15"/>
                    </a:cubicBezTo>
                    <a:cubicBezTo>
                      <a:pt x="187" y="24"/>
                      <a:pt x="207" y="35"/>
                      <a:pt x="220" y="53"/>
                    </a:cubicBezTo>
                    <a:cubicBezTo>
                      <a:pt x="222" y="55"/>
                      <a:pt x="223" y="57"/>
                      <a:pt x="225" y="60"/>
                    </a:cubicBezTo>
                  </a:path>
                  <a:path w="230" h="138">
                    <a:moveTo>
                      <a:pt x="43" y="133"/>
                    </a:moveTo>
                    <a:cubicBezTo>
                      <a:pt x="42" y="133"/>
                      <a:pt x="41" y="133"/>
                      <a:pt x="41" y="132"/>
                    </a:cubicBezTo>
                    <a:cubicBezTo>
                      <a:pt x="36" y="130"/>
                      <a:pt x="31" y="128"/>
                      <a:pt x="27" y="125"/>
                    </a:cubicBezTo>
                    <a:cubicBezTo>
                      <a:pt x="13" y="114"/>
                      <a:pt x="6" y="101"/>
                      <a:pt x="2" y="87"/>
                    </a:cubicBezTo>
                    <a:cubicBezTo>
                      <a:pt x="0" y="76"/>
                      <a:pt x="0" y="65"/>
                      <a:pt x="2" y="54"/>
                    </a:cubicBezTo>
                    <a:cubicBezTo>
                      <a:pt x="4" y="45"/>
                      <a:pt x="5" y="36"/>
                      <a:pt x="9" y="27"/>
                    </a:cubicBezTo>
                    <a:cubicBezTo>
                      <a:pt x="9" y="27"/>
                      <a:pt x="9" y="27"/>
                      <a:pt x="9" y="26"/>
                    </a:cubicBezTo>
                    <a:cubicBezTo>
                      <a:pt x="12" y="20"/>
                      <a:pt x="14" y="19"/>
                      <a:pt x="22" y="24"/>
                    </a:cubicBezTo>
                    <a:cubicBezTo>
                      <a:pt x="37" y="32"/>
                      <a:pt x="52" y="41"/>
                      <a:pt x="67" y="49"/>
                    </a:cubicBezTo>
                    <a:cubicBezTo>
                      <a:pt x="77" y="55"/>
                      <a:pt x="85" y="62"/>
                      <a:pt x="91" y="71"/>
                    </a:cubicBezTo>
                    <a:cubicBezTo>
                      <a:pt x="91" y="72"/>
                      <a:pt x="92" y="73"/>
                      <a:pt x="93" y="74"/>
                    </a:cubicBezTo>
                    <a:cubicBezTo>
                      <a:pt x="96" y="80"/>
                      <a:pt x="99" y="85"/>
                      <a:pt x="101" y="91"/>
                    </a:cubicBezTo>
                    <a:cubicBezTo>
                      <a:pt x="103" y="99"/>
                      <a:pt x="105" y="106"/>
                      <a:pt x="103" y="114"/>
                    </a:cubicBezTo>
                    <a:cubicBezTo>
                      <a:pt x="102" y="120"/>
                      <a:pt x="99" y="126"/>
                      <a:pt x="93" y="130"/>
                    </a:cubicBezTo>
                    <a:cubicBezTo>
                      <a:pt x="92" y="131"/>
                      <a:pt x="90" y="131"/>
                      <a:pt x="90" y="132"/>
                    </a:cubicBezTo>
                    <a:cubicBezTo>
                      <a:pt x="87" y="130"/>
                      <a:pt x="84" y="127"/>
                      <a:pt x="82" y="124"/>
                    </a:cubicBezTo>
                    <a:cubicBezTo>
                      <a:pt x="80" y="123"/>
                      <a:pt x="79" y="121"/>
                      <a:pt x="79" y="118"/>
                    </a:cubicBezTo>
                    <a:cubicBezTo>
                      <a:pt x="79" y="113"/>
                      <a:pt x="81" y="108"/>
                      <a:pt x="81" y="102"/>
                    </a:cubicBezTo>
                    <a:cubicBezTo>
                      <a:pt x="81" y="101"/>
                      <a:pt x="82" y="99"/>
                      <a:pt x="80" y="98"/>
                    </a:cubicBezTo>
                    <a:cubicBezTo>
                      <a:pt x="77" y="98"/>
                      <a:pt x="78" y="101"/>
                      <a:pt x="78" y="102"/>
                    </a:cubicBezTo>
                    <a:cubicBezTo>
                      <a:pt x="78" y="107"/>
                      <a:pt x="76" y="111"/>
                      <a:pt x="75" y="115"/>
                    </a:cubicBezTo>
                    <a:cubicBezTo>
                      <a:pt x="75" y="116"/>
                      <a:pt x="74" y="117"/>
                      <a:pt x="73" y="116"/>
                    </a:cubicBezTo>
                    <a:cubicBezTo>
                      <a:pt x="71" y="113"/>
                      <a:pt x="69" y="111"/>
                      <a:pt x="70" y="108"/>
                    </a:cubicBezTo>
                    <a:cubicBezTo>
                      <a:pt x="71" y="104"/>
                      <a:pt x="72" y="99"/>
                      <a:pt x="72" y="95"/>
                    </a:cubicBezTo>
                    <a:cubicBezTo>
                      <a:pt x="72" y="94"/>
                      <a:pt x="73" y="93"/>
                      <a:pt x="72" y="93"/>
                    </a:cubicBezTo>
                    <a:cubicBezTo>
                      <a:pt x="71" y="93"/>
                      <a:pt x="70" y="93"/>
                      <a:pt x="70" y="94"/>
                    </a:cubicBezTo>
                    <a:cubicBezTo>
                      <a:pt x="69" y="94"/>
                      <a:pt x="69" y="95"/>
                      <a:pt x="69" y="96"/>
                    </a:cubicBezTo>
                    <a:cubicBezTo>
                      <a:pt x="68" y="99"/>
                      <a:pt x="68" y="102"/>
                      <a:pt x="67" y="105"/>
                    </a:cubicBezTo>
                    <a:cubicBezTo>
                      <a:pt x="67" y="105"/>
                      <a:pt x="67" y="106"/>
                      <a:pt x="66" y="106"/>
                    </a:cubicBezTo>
                    <a:cubicBezTo>
                      <a:pt x="65" y="107"/>
                      <a:pt x="65" y="106"/>
                      <a:pt x="64" y="105"/>
                    </a:cubicBezTo>
                    <a:cubicBezTo>
                      <a:pt x="62" y="101"/>
                      <a:pt x="59" y="97"/>
                      <a:pt x="57" y="93"/>
                    </a:cubicBezTo>
                    <a:cubicBezTo>
                      <a:pt x="56" y="92"/>
                      <a:pt x="56" y="91"/>
                      <a:pt x="54" y="91"/>
                    </a:cubicBezTo>
                    <a:cubicBezTo>
                      <a:pt x="52" y="91"/>
                      <a:pt x="53" y="93"/>
                      <a:pt x="53" y="94"/>
                    </a:cubicBezTo>
                    <a:cubicBezTo>
                      <a:pt x="55" y="97"/>
                      <a:pt x="57" y="101"/>
                      <a:pt x="58" y="105"/>
                    </a:cubicBezTo>
                    <a:cubicBezTo>
                      <a:pt x="58" y="105"/>
                      <a:pt x="60" y="106"/>
                      <a:pt x="59" y="107"/>
                    </a:cubicBezTo>
                    <a:cubicBezTo>
                      <a:pt x="58" y="107"/>
                      <a:pt x="57" y="106"/>
                      <a:pt x="56" y="106"/>
                    </a:cubicBezTo>
                    <a:cubicBezTo>
                      <a:pt x="53" y="104"/>
                      <a:pt x="50" y="102"/>
                      <a:pt x="47" y="101"/>
                    </a:cubicBezTo>
                    <a:cubicBezTo>
                      <a:pt x="45" y="101"/>
                      <a:pt x="44" y="101"/>
                      <a:pt x="44" y="102"/>
                    </a:cubicBezTo>
                    <a:cubicBezTo>
                      <a:pt x="44" y="103"/>
                      <a:pt x="45" y="104"/>
                      <a:pt x="46" y="104"/>
                    </a:cubicBezTo>
                    <a:cubicBezTo>
                      <a:pt x="51" y="105"/>
                      <a:pt x="55" y="108"/>
                      <a:pt x="60" y="111"/>
                    </a:cubicBezTo>
                    <a:cubicBezTo>
                      <a:pt x="63" y="112"/>
                      <a:pt x="65" y="115"/>
                      <a:pt x="66" y="118"/>
                    </a:cubicBezTo>
                    <a:cubicBezTo>
                      <a:pt x="67" y="119"/>
                      <a:pt x="66" y="119"/>
                      <a:pt x="65" y="119"/>
                    </a:cubicBezTo>
                    <a:cubicBezTo>
                      <a:pt x="62" y="117"/>
                      <a:pt x="59" y="116"/>
                      <a:pt x="56" y="115"/>
                    </a:cubicBezTo>
                    <a:cubicBezTo>
                      <a:pt x="55" y="114"/>
                      <a:pt x="54" y="113"/>
                      <a:pt x="53" y="115"/>
                    </a:cubicBezTo>
                    <a:cubicBezTo>
                      <a:pt x="52" y="116"/>
                      <a:pt x="52" y="117"/>
                      <a:pt x="54" y="118"/>
                    </a:cubicBezTo>
                    <a:cubicBezTo>
                      <a:pt x="56" y="118"/>
                      <a:pt x="59" y="119"/>
                      <a:pt x="61" y="120"/>
                    </a:cubicBezTo>
                    <a:cubicBezTo>
                      <a:pt x="65" y="122"/>
                      <a:pt x="69" y="122"/>
                      <a:pt x="71" y="125"/>
                    </a:cubicBezTo>
                    <a:cubicBezTo>
                      <a:pt x="74" y="129"/>
                      <a:pt x="78" y="132"/>
                      <a:pt x="81" y="136"/>
                    </a:cubicBezTo>
                    <a:cubicBezTo>
                      <a:pt x="74" y="137"/>
                      <a:pt x="67" y="138"/>
                      <a:pt x="59" y="137"/>
                    </a:cubicBezTo>
                    <a:cubicBezTo>
                      <a:pt x="53" y="137"/>
                      <a:pt x="48" y="135"/>
                      <a:pt x="43" y="133"/>
                    </a:cubicBezTo>
                  </a:path>
                </a:pathLst>
              </a:custGeom>
              <a:solidFill>
                <a:srgbClr val="224806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path"/>
              <p:cNvSpPr/>
              <p:nvPr/>
            </p:nvSpPr>
            <p:spPr>
              <a:xfrm>
                <a:off x="53682" y="248818"/>
                <a:ext cx="114477" cy="52781"/>
              </a:xfrm>
              <a:custGeom>
                <a:avLst/>
                <a:gdLst/>
                <a:ahLst/>
                <a:cxnLst/>
                <a:rect l="0" t="0" r="0" b="0"/>
                <a:pathLst>
                  <a:path w="180" h="83">
                    <a:moveTo>
                      <a:pt x="158" y="49"/>
                    </a:moveTo>
                    <a:cubicBezTo>
                      <a:pt x="158" y="45"/>
                      <a:pt x="155" y="40"/>
                      <a:pt x="152" y="37"/>
                    </a:cubicBezTo>
                    <a:cubicBezTo>
                      <a:pt x="149" y="34"/>
                      <a:pt x="144" y="33"/>
                      <a:pt x="140" y="32"/>
                    </a:cubicBezTo>
                    <a:cubicBezTo>
                      <a:pt x="134" y="30"/>
                      <a:pt x="129" y="29"/>
                      <a:pt x="124" y="27"/>
                    </a:cubicBezTo>
                    <a:cubicBezTo>
                      <a:pt x="123" y="27"/>
                      <a:pt x="122" y="26"/>
                      <a:pt x="121" y="26"/>
                    </a:cubicBezTo>
                    <a:cubicBezTo>
                      <a:pt x="120" y="25"/>
                      <a:pt x="120" y="25"/>
                      <a:pt x="120" y="24"/>
                    </a:cubicBezTo>
                    <a:cubicBezTo>
                      <a:pt x="121" y="23"/>
                      <a:pt x="122" y="23"/>
                      <a:pt x="123" y="24"/>
                    </a:cubicBezTo>
                    <a:cubicBezTo>
                      <a:pt x="128" y="26"/>
                      <a:pt x="134" y="27"/>
                      <a:pt x="140" y="29"/>
                    </a:cubicBezTo>
                    <a:cubicBezTo>
                      <a:pt x="143" y="29"/>
                      <a:pt x="146" y="31"/>
                      <a:pt x="147" y="30"/>
                    </a:cubicBezTo>
                    <a:cubicBezTo>
                      <a:pt x="148" y="28"/>
                      <a:pt x="145" y="27"/>
                      <a:pt x="144" y="25"/>
                    </a:cubicBezTo>
                    <a:cubicBezTo>
                      <a:pt x="143" y="23"/>
                      <a:pt x="141" y="23"/>
                      <a:pt x="139" y="22"/>
                    </a:cubicBezTo>
                    <a:cubicBezTo>
                      <a:pt x="132" y="21"/>
                      <a:pt x="126" y="18"/>
                      <a:pt x="120" y="17"/>
                    </a:cubicBezTo>
                    <a:cubicBezTo>
                      <a:pt x="118" y="17"/>
                      <a:pt x="117" y="17"/>
                      <a:pt x="117" y="15"/>
                    </a:cubicBezTo>
                    <a:cubicBezTo>
                      <a:pt x="117" y="14"/>
                      <a:pt x="119" y="15"/>
                      <a:pt x="120" y="15"/>
                    </a:cubicBezTo>
                    <a:cubicBezTo>
                      <a:pt x="126" y="15"/>
                      <a:pt x="131" y="17"/>
                      <a:pt x="136" y="19"/>
                    </a:cubicBezTo>
                    <a:cubicBezTo>
                      <a:pt x="137" y="19"/>
                      <a:pt x="138" y="20"/>
                      <a:pt x="139" y="19"/>
                    </a:cubicBezTo>
                    <a:cubicBezTo>
                      <a:pt x="140" y="18"/>
                      <a:pt x="138" y="18"/>
                      <a:pt x="138" y="17"/>
                    </a:cubicBezTo>
                    <a:cubicBezTo>
                      <a:pt x="134" y="13"/>
                      <a:pt x="130" y="9"/>
                      <a:pt x="126" y="5"/>
                    </a:cubicBezTo>
                    <a:cubicBezTo>
                      <a:pt x="125" y="4"/>
                      <a:pt x="123" y="3"/>
                      <a:pt x="124" y="1"/>
                    </a:cubicBezTo>
                    <a:cubicBezTo>
                      <a:pt x="126" y="0"/>
                      <a:pt x="128" y="1"/>
                      <a:pt x="129" y="3"/>
                    </a:cubicBezTo>
                    <a:cubicBezTo>
                      <a:pt x="133" y="6"/>
                      <a:pt x="136" y="9"/>
                      <a:pt x="140" y="12"/>
                    </a:cubicBezTo>
                    <a:cubicBezTo>
                      <a:pt x="141" y="12"/>
                      <a:pt x="141" y="13"/>
                      <a:pt x="142" y="13"/>
                    </a:cubicBezTo>
                    <a:cubicBezTo>
                      <a:pt x="144" y="13"/>
                      <a:pt x="143" y="12"/>
                      <a:pt x="143" y="11"/>
                    </a:cubicBezTo>
                    <a:cubicBezTo>
                      <a:pt x="142" y="9"/>
                      <a:pt x="142" y="6"/>
                      <a:pt x="142" y="4"/>
                    </a:cubicBezTo>
                    <a:cubicBezTo>
                      <a:pt x="141" y="3"/>
                      <a:pt x="141" y="2"/>
                      <a:pt x="142" y="1"/>
                    </a:cubicBezTo>
                    <a:cubicBezTo>
                      <a:pt x="142" y="0"/>
                      <a:pt x="143" y="0"/>
                      <a:pt x="144" y="0"/>
                    </a:cubicBezTo>
                    <a:cubicBezTo>
                      <a:pt x="145" y="0"/>
                      <a:pt x="146" y="1"/>
                      <a:pt x="146" y="2"/>
                    </a:cubicBezTo>
                    <a:cubicBezTo>
                      <a:pt x="146" y="6"/>
                      <a:pt x="147" y="10"/>
                      <a:pt x="147" y="14"/>
                    </a:cubicBezTo>
                    <a:cubicBezTo>
                      <a:pt x="147" y="19"/>
                      <a:pt x="151" y="21"/>
                      <a:pt x="154" y="25"/>
                    </a:cubicBezTo>
                    <a:cubicBezTo>
                      <a:pt x="154" y="26"/>
                      <a:pt x="155" y="26"/>
                      <a:pt x="155" y="25"/>
                    </a:cubicBezTo>
                    <a:cubicBezTo>
                      <a:pt x="155" y="22"/>
                      <a:pt x="155" y="19"/>
                      <a:pt x="155" y="15"/>
                    </a:cubicBezTo>
                    <a:cubicBezTo>
                      <a:pt x="155" y="14"/>
                      <a:pt x="154" y="13"/>
                      <a:pt x="156" y="13"/>
                    </a:cubicBezTo>
                    <a:cubicBezTo>
                      <a:pt x="156" y="12"/>
                      <a:pt x="157" y="12"/>
                      <a:pt x="158" y="13"/>
                    </a:cubicBezTo>
                    <a:cubicBezTo>
                      <a:pt x="159" y="14"/>
                      <a:pt x="160" y="15"/>
                      <a:pt x="160" y="16"/>
                    </a:cubicBezTo>
                    <a:cubicBezTo>
                      <a:pt x="159" y="20"/>
                      <a:pt x="159" y="24"/>
                      <a:pt x="159" y="28"/>
                    </a:cubicBezTo>
                    <a:cubicBezTo>
                      <a:pt x="158" y="31"/>
                      <a:pt x="161" y="33"/>
                      <a:pt x="163" y="36"/>
                    </a:cubicBezTo>
                    <a:cubicBezTo>
                      <a:pt x="165" y="39"/>
                      <a:pt x="167" y="42"/>
                      <a:pt x="169" y="44"/>
                    </a:cubicBezTo>
                    <a:cubicBezTo>
                      <a:pt x="172" y="49"/>
                      <a:pt x="176" y="54"/>
                      <a:pt x="177" y="59"/>
                    </a:cubicBezTo>
                    <a:cubicBezTo>
                      <a:pt x="178" y="61"/>
                      <a:pt x="180" y="63"/>
                      <a:pt x="177" y="64"/>
                    </a:cubicBezTo>
                    <a:cubicBezTo>
                      <a:pt x="174" y="65"/>
                      <a:pt x="171" y="67"/>
                      <a:pt x="168" y="66"/>
                    </a:cubicBezTo>
                    <a:cubicBezTo>
                      <a:pt x="165" y="66"/>
                      <a:pt x="165" y="64"/>
                      <a:pt x="164" y="62"/>
                    </a:cubicBezTo>
                    <a:cubicBezTo>
                      <a:pt x="163" y="59"/>
                      <a:pt x="162" y="55"/>
                      <a:pt x="161" y="52"/>
                    </a:cubicBezTo>
                    <a:cubicBezTo>
                      <a:pt x="160" y="51"/>
                      <a:pt x="160" y="50"/>
                      <a:pt x="158" y="49"/>
                    </a:cubicBezTo>
                  </a:path>
                  <a:path w="180" h="83">
                    <a:moveTo>
                      <a:pt x="36" y="70"/>
                    </a:moveTo>
                    <a:cubicBezTo>
                      <a:pt x="33" y="66"/>
                      <a:pt x="30" y="62"/>
                      <a:pt x="27" y="59"/>
                    </a:cubicBezTo>
                    <a:cubicBezTo>
                      <a:pt x="25" y="56"/>
                      <a:pt x="20" y="55"/>
                      <a:pt x="17" y="54"/>
                    </a:cubicBezTo>
                    <a:cubicBezTo>
                      <a:pt x="14" y="53"/>
                      <a:pt x="12" y="52"/>
                      <a:pt x="10" y="51"/>
                    </a:cubicBezTo>
                    <a:cubicBezTo>
                      <a:pt x="8" y="51"/>
                      <a:pt x="7" y="50"/>
                      <a:pt x="8" y="48"/>
                    </a:cubicBezTo>
                    <a:cubicBezTo>
                      <a:pt x="9" y="47"/>
                      <a:pt x="10" y="48"/>
                      <a:pt x="12" y="49"/>
                    </a:cubicBezTo>
                    <a:cubicBezTo>
                      <a:pt x="14" y="50"/>
                      <a:pt x="17" y="51"/>
                      <a:pt x="20" y="52"/>
                    </a:cubicBezTo>
                    <a:cubicBezTo>
                      <a:pt x="21" y="53"/>
                      <a:pt x="22" y="53"/>
                      <a:pt x="22" y="51"/>
                    </a:cubicBezTo>
                    <a:cubicBezTo>
                      <a:pt x="20" y="49"/>
                      <a:pt x="19" y="46"/>
                      <a:pt x="15" y="44"/>
                    </a:cubicBezTo>
                    <a:cubicBezTo>
                      <a:pt x="11" y="42"/>
                      <a:pt x="6" y="39"/>
                      <a:pt x="1" y="38"/>
                    </a:cubicBezTo>
                    <a:cubicBezTo>
                      <a:pt x="0" y="37"/>
                      <a:pt x="0" y="37"/>
                      <a:pt x="0" y="36"/>
                    </a:cubicBezTo>
                    <a:cubicBezTo>
                      <a:pt x="0" y="35"/>
                      <a:pt x="1" y="35"/>
                      <a:pt x="2" y="35"/>
                    </a:cubicBezTo>
                    <a:cubicBezTo>
                      <a:pt x="6" y="36"/>
                      <a:pt x="9" y="38"/>
                      <a:pt x="12" y="39"/>
                    </a:cubicBezTo>
                    <a:cubicBezTo>
                      <a:pt x="13" y="40"/>
                      <a:pt x="14" y="41"/>
                      <a:pt x="14" y="40"/>
                    </a:cubicBezTo>
                    <a:cubicBezTo>
                      <a:pt x="15" y="40"/>
                      <a:pt x="14" y="39"/>
                      <a:pt x="14" y="38"/>
                    </a:cubicBezTo>
                    <a:cubicBezTo>
                      <a:pt x="12" y="35"/>
                      <a:pt x="11" y="31"/>
                      <a:pt x="9" y="27"/>
                    </a:cubicBezTo>
                    <a:cubicBezTo>
                      <a:pt x="9" y="26"/>
                      <a:pt x="8" y="25"/>
                      <a:pt x="10" y="25"/>
                    </a:cubicBezTo>
                    <a:cubicBezTo>
                      <a:pt x="11" y="24"/>
                      <a:pt x="12" y="26"/>
                      <a:pt x="13" y="27"/>
                    </a:cubicBezTo>
                    <a:cubicBezTo>
                      <a:pt x="14" y="31"/>
                      <a:pt x="18" y="35"/>
                      <a:pt x="20" y="39"/>
                    </a:cubicBezTo>
                    <a:cubicBezTo>
                      <a:pt x="21" y="39"/>
                      <a:pt x="21" y="40"/>
                      <a:pt x="22" y="40"/>
                    </a:cubicBezTo>
                    <a:cubicBezTo>
                      <a:pt x="23" y="40"/>
                      <a:pt x="23" y="39"/>
                      <a:pt x="23" y="38"/>
                    </a:cubicBezTo>
                    <a:cubicBezTo>
                      <a:pt x="24" y="36"/>
                      <a:pt x="24" y="33"/>
                      <a:pt x="25" y="30"/>
                    </a:cubicBezTo>
                    <a:cubicBezTo>
                      <a:pt x="25" y="29"/>
                      <a:pt x="25" y="28"/>
                      <a:pt x="26" y="27"/>
                    </a:cubicBezTo>
                    <a:cubicBezTo>
                      <a:pt x="26" y="27"/>
                      <a:pt x="26" y="26"/>
                      <a:pt x="27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7" y="33"/>
                      <a:pt x="27" y="37"/>
                      <a:pt x="26" y="42"/>
                    </a:cubicBezTo>
                    <a:cubicBezTo>
                      <a:pt x="25" y="45"/>
                      <a:pt x="27" y="47"/>
                      <a:pt x="29" y="49"/>
                    </a:cubicBezTo>
                    <a:cubicBezTo>
                      <a:pt x="30" y="51"/>
                      <a:pt x="31" y="50"/>
                      <a:pt x="31" y="49"/>
                    </a:cubicBezTo>
                    <a:cubicBezTo>
                      <a:pt x="32" y="45"/>
                      <a:pt x="33" y="40"/>
                      <a:pt x="33" y="36"/>
                    </a:cubicBezTo>
                    <a:cubicBezTo>
                      <a:pt x="33" y="34"/>
                      <a:pt x="33" y="32"/>
                      <a:pt x="35" y="32"/>
                    </a:cubicBezTo>
                    <a:cubicBezTo>
                      <a:pt x="38" y="32"/>
                      <a:pt x="37" y="34"/>
                      <a:pt x="37" y="36"/>
                    </a:cubicBezTo>
                    <a:cubicBezTo>
                      <a:pt x="37" y="41"/>
                      <a:pt x="35" y="47"/>
                      <a:pt x="35" y="52"/>
                    </a:cubicBezTo>
                    <a:cubicBezTo>
                      <a:pt x="35" y="54"/>
                      <a:pt x="36" y="56"/>
                      <a:pt x="37" y="58"/>
                    </a:cubicBezTo>
                    <a:cubicBezTo>
                      <a:pt x="40" y="61"/>
                      <a:pt x="43" y="63"/>
                      <a:pt x="46" y="66"/>
                    </a:cubicBezTo>
                    <a:cubicBezTo>
                      <a:pt x="49" y="69"/>
                      <a:pt x="54" y="71"/>
                      <a:pt x="57" y="74"/>
                    </a:cubicBezTo>
                    <a:cubicBezTo>
                      <a:pt x="60" y="76"/>
                      <a:pt x="61" y="78"/>
                      <a:pt x="58" y="79"/>
                    </a:cubicBezTo>
                    <a:cubicBezTo>
                      <a:pt x="57" y="80"/>
                      <a:pt x="56" y="81"/>
                      <a:pt x="54" y="82"/>
                    </a:cubicBezTo>
                    <a:cubicBezTo>
                      <a:pt x="53" y="83"/>
                      <a:pt x="51" y="82"/>
                      <a:pt x="49" y="81"/>
                    </a:cubicBezTo>
                    <a:cubicBezTo>
                      <a:pt x="44" y="78"/>
                      <a:pt x="41" y="73"/>
                      <a:pt x="36" y="70"/>
                    </a:cubicBezTo>
                  </a:path>
                </a:pathLst>
              </a:custGeom>
              <a:solidFill>
                <a:srgbClr val="0B1702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path"/>
              <p:cNvSpPr/>
              <p:nvPr/>
            </p:nvSpPr>
            <p:spPr>
              <a:xfrm>
                <a:off x="175260" y="20256"/>
                <a:ext cx="282523" cy="222745"/>
              </a:xfrm>
              <a:custGeom>
                <a:avLst/>
                <a:gdLst/>
                <a:ahLst/>
                <a:cxnLst/>
                <a:rect l="0" t="0" r="0" b="0"/>
                <a:pathLst>
                  <a:path w="444" h="350">
                    <a:moveTo>
                      <a:pt x="188" y="350"/>
                    </a:moveTo>
                    <a:cubicBezTo>
                      <a:pt x="180" y="350"/>
                      <a:pt x="173" y="350"/>
                      <a:pt x="165" y="350"/>
                    </a:cubicBezTo>
                    <a:cubicBezTo>
                      <a:pt x="149" y="349"/>
                      <a:pt x="133" y="347"/>
                      <a:pt x="117" y="342"/>
                    </a:cubicBezTo>
                    <a:cubicBezTo>
                      <a:pt x="84" y="331"/>
                      <a:pt x="56" y="314"/>
                      <a:pt x="35" y="290"/>
                    </a:cubicBezTo>
                    <a:cubicBezTo>
                      <a:pt x="22" y="275"/>
                      <a:pt x="16" y="258"/>
                      <a:pt x="20" y="240"/>
                    </a:cubicBezTo>
                    <a:cubicBezTo>
                      <a:pt x="22" y="234"/>
                      <a:pt x="25" y="228"/>
                      <a:pt x="29" y="223"/>
                    </a:cubicBezTo>
                    <a:cubicBezTo>
                      <a:pt x="30" y="221"/>
                      <a:pt x="29" y="221"/>
                      <a:pt x="28" y="220"/>
                    </a:cubicBezTo>
                    <a:cubicBezTo>
                      <a:pt x="22" y="215"/>
                      <a:pt x="17" y="210"/>
                      <a:pt x="13" y="204"/>
                    </a:cubicBezTo>
                    <a:cubicBezTo>
                      <a:pt x="3" y="192"/>
                      <a:pt x="0" y="179"/>
                      <a:pt x="3" y="165"/>
                    </a:cubicBezTo>
                    <a:cubicBezTo>
                      <a:pt x="8" y="149"/>
                      <a:pt x="20" y="138"/>
                      <a:pt x="37" y="131"/>
                    </a:cubicBezTo>
                    <a:cubicBezTo>
                      <a:pt x="49" y="127"/>
                      <a:pt x="62" y="125"/>
                      <a:pt x="75" y="123"/>
                    </a:cubicBezTo>
                    <a:cubicBezTo>
                      <a:pt x="76" y="123"/>
                      <a:pt x="77" y="123"/>
                      <a:pt x="77" y="123"/>
                    </a:cubicBezTo>
                    <a:cubicBezTo>
                      <a:pt x="79" y="123"/>
                      <a:pt x="80" y="122"/>
                      <a:pt x="78" y="121"/>
                    </a:cubicBezTo>
                    <a:cubicBezTo>
                      <a:pt x="75" y="118"/>
                      <a:pt x="73" y="116"/>
                      <a:pt x="70" y="113"/>
                    </a:cubicBezTo>
                    <a:cubicBezTo>
                      <a:pt x="57" y="102"/>
                      <a:pt x="50" y="90"/>
                      <a:pt x="51" y="77"/>
                    </a:cubicBezTo>
                    <a:cubicBezTo>
                      <a:pt x="51" y="67"/>
                      <a:pt x="57" y="61"/>
                      <a:pt x="67" y="57"/>
                    </a:cubicBezTo>
                    <a:cubicBezTo>
                      <a:pt x="72" y="55"/>
                      <a:pt x="77" y="54"/>
                      <a:pt x="83" y="53"/>
                    </a:cubicBezTo>
                    <a:cubicBezTo>
                      <a:pt x="86" y="53"/>
                      <a:pt x="87" y="51"/>
                      <a:pt x="87" y="49"/>
                    </a:cubicBezTo>
                    <a:cubicBezTo>
                      <a:pt x="88" y="44"/>
                      <a:pt x="90" y="39"/>
                      <a:pt x="92" y="34"/>
                    </a:cubicBezTo>
                    <a:cubicBezTo>
                      <a:pt x="98" y="24"/>
                      <a:pt x="107" y="17"/>
                      <a:pt x="119" y="12"/>
                    </a:cubicBezTo>
                    <a:cubicBezTo>
                      <a:pt x="134" y="5"/>
                      <a:pt x="152" y="2"/>
                      <a:pt x="170" y="1"/>
                    </a:cubicBezTo>
                    <a:cubicBezTo>
                      <a:pt x="193" y="0"/>
                      <a:pt x="217" y="2"/>
                      <a:pt x="240" y="6"/>
                    </a:cubicBezTo>
                    <a:cubicBezTo>
                      <a:pt x="256" y="8"/>
                      <a:pt x="271" y="13"/>
                      <a:pt x="286" y="19"/>
                    </a:cubicBezTo>
                    <a:cubicBezTo>
                      <a:pt x="307" y="28"/>
                      <a:pt x="324" y="40"/>
                      <a:pt x="335" y="58"/>
                    </a:cubicBezTo>
                    <a:cubicBezTo>
                      <a:pt x="341" y="68"/>
                      <a:pt x="347" y="79"/>
                      <a:pt x="351" y="90"/>
                    </a:cubicBezTo>
                    <a:cubicBezTo>
                      <a:pt x="354" y="97"/>
                      <a:pt x="360" y="100"/>
                      <a:pt x="367" y="101"/>
                    </a:cubicBezTo>
                    <a:cubicBezTo>
                      <a:pt x="378" y="104"/>
                      <a:pt x="389" y="107"/>
                      <a:pt x="399" y="112"/>
                    </a:cubicBezTo>
                    <a:cubicBezTo>
                      <a:pt x="409" y="117"/>
                      <a:pt x="418" y="123"/>
                      <a:pt x="425" y="131"/>
                    </a:cubicBezTo>
                    <a:cubicBezTo>
                      <a:pt x="437" y="143"/>
                      <a:pt x="444" y="157"/>
                      <a:pt x="441" y="172"/>
                    </a:cubicBezTo>
                    <a:cubicBezTo>
                      <a:pt x="440" y="178"/>
                      <a:pt x="438" y="185"/>
                      <a:pt x="435" y="191"/>
                    </a:cubicBezTo>
                    <a:cubicBezTo>
                      <a:pt x="429" y="201"/>
                      <a:pt x="419" y="209"/>
                      <a:pt x="411" y="218"/>
                    </a:cubicBezTo>
                    <a:cubicBezTo>
                      <a:pt x="409" y="220"/>
                      <a:pt x="409" y="222"/>
                      <a:pt x="410" y="224"/>
                    </a:cubicBezTo>
                    <a:cubicBezTo>
                      <a:pt x="413" y="228"/>
                      <a:pt x="416" y="232"/>
                      <a:pt x="418" y="236"/>
                    </a:cubicBezTo>
                    <a:cubicBezTo>
                      <a:pt x="425" y="247"/>
                      <a:pt x="426" y="259"/>
                      <a:pt x="426" y="271"/>
                    </a:cubicBezTo>
                    <a:cubicBezTo>
                      <a:pt x="426" y="280"/>
                      <a:pt x="424" y="288"/>
                      <a:pt x="421" y="296"/>
                    </a:cubicBezTo>
                    <a:cubicBezTo>
                      <a:pt x="413" y="314"/>
                      <a:pt x="400" y="328"/>
                      <a:pt x="379" y="336"/>
                    </a:cubicBezTo>
                    <a:cubicBezTo>
                      <a:pt x="358" y="344"/>
                      <a:pt x="335" y="346"/>
                      <a:pt x="311" y="341"/>
                    </a:cubicBezTo>
                    <a:cubicBezTo>
                      <a:pt x="301" y="339"/>
                      <a:pt x="291" y="336"/>
                      <a:pt x="282" y="332"/>
                    </a:cubicBezTo>
                    <a:cubicBezTo>
                      <a:pt x="273" y="328"/>
                      <a:pt x="265" y="328"/>
                      <a:pt x="258" y="332"/>
                    </a:cubicBezTo>
                    <a:cubicBezTo>
                      <a:pt x="248" y="337"/>
                      <a:pt x="238" y="342"/>
                      <a:pt x="227" y="345"/>
                    </a:cubicBezTo>
                    <a:cubicBezTo>
                      <a:pt x="226" y="345"/>
                      <a:pt x="225" y="345"/>
                      <a:pt x="224" y="345"/>
                    </a:cubicBezTo>
                    <a:cubicBezTo>
                      <a:pt x="225" y="340"/>
                      <a:pt x="228" y="335"/>
                      <a:pt x="230" y="330"/>
                    </a:cubicBezTo>
                    <a:cubicBezTo>
                      <a:pt x="239" y="310"/>
                      <a:pt x="252" y="291"/>
                      <a:pt x="266" y="273"/>
                    </a:cubicBezTo>
                    <a:cubicBezTo>
                      <a:pt x="269" y="270"/>
                      <a:pt x="272" y="266"/>
                      <a:pt x="274" y="263"/>
                    </a:cubicBezTo>
                    <a:cubicBezTo>
                      <a:pt x="275" y="262"/>
                      <a:pt x="276" y="262"/>
                      <a:pt x="275" y="261"/>
                    </a:cubicBezTo>
                    <a:cubicBezTo>
                      <a:pt x="274" y="260"/>
                      <a:pt x="273" y="260"/>
                      <a:pt x="272" y="261"/>
                    </a:cubicBezTo>
                    <a:cubicBezTo>
                      <a:pt x="271" y="261"/>
                      <a:pt x="271" y="262"/>
                      <a:pt x="270" y="262"/>
                    </a:cubicBezTo>
                    <a:cubicBezTo>
                      <a:pt x="265" y="265"/>
                      <a:pt x="260" y="268"/>
                      <a:pt x="255" y="271"/>
                    </a:cubicBezTo>
                    <a:cubicBezTo>
                      <a:pt x="239" y="281"/>
                      <a:pt x="223" y="291"/>
                      <a:pt x="209" y="301"/>
                    </a:cubicBezTo>
                    <a:cubicBezTo>
                      <a:pt x="207" y="303"/>
                      <a:pt x="206" y="303"/>
                      <a:pt x="205" y="300"/>
                    </a:cubicBezTo>
                    <a:cubicBezTo>
                      <a:pt x="203" y="294"/>
                      <a:pt x="200" y="287"/>
                      <a:pt x="196" y="281"/>
                    </a:cubicBezTo>
                    <a:cubicBezTo>
                      <a:pt x="191" y="272"/>
                      <a:pt x="187" y="263"/>
                      <a:pt x="182" y="254"/>
                    </a:cubicBezTo>
                    <a:cubicBezTo>
                      <a:pt x="179" y="249"/>
                      <a:pt x="176" y="245"/>
                      <a:pt x="174" y="240"/>
                    </a:cubicBezTo>
                    <a:cubicBezTo>
                      <a:pt x="174" y="245"/>
                      <a:pt x="176" y="250"/>
                      <a:pt x="177" y="255"/>
                    </a:cubicBezTo>
                    <a:cubicBezTo>
                      <a:pt x="180" y="268"/>
                      <a:pt x="183" y="282"/>
                      <a:pt x="186" y="295"/>
                    </a:cubicBezTo>
                    <a:cubicBezTo>
                      <a:pt x="188" y="306"/>
                      <a:pt x="188" y="316"/>
                      <a:pt x="189" y="327"/>
                    </a:cubicBezTo>
                    <a:cubicBezTo>
                      <a:pt x="189" y="335"/>
                      <a:pt x="189" y="343"/>
                      <a:pt x="188" y="350"/>
                    </a:cubicBezTo>
                  </a:path>
                </a:pathLst>
              </a:custGeom>
              <a:solidFill>
                <a:srgbClr val="224806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path"/>
              <p:cNvSpPr/>
              <p:nvPr/>
            </p:nvSpPr>
            <p:spPr>
              <a:xfrm>
                <a:off x="279603" y="173228"/>
                <a:ext cx="71082" cy="149250"/>
              </a:xfrm>
              <a:custGeom>
                <a:avLst/>
                <a:gdLst/>
                <a:ahLst/>
                <a:cxnLst/>
                <a:rect l="0" t="0" r="0" b="0"/>
                <a:pathLst>
                  <a:path w="111" h="235">
                    <a:moveTo>
                      <a:pt x="24" y="235"/>
                    </a:moveTo>
                    <a:cubicBezTo>
                      <a:pt x="21" y="234"/>
                      <a:pt x="19" y="234"/>
                      <a:pt x="16" y="234"/>
                    </a:cubicBezTo>
                    <a:cubicBezTo>
                      <a:pt x="16" y="232"/>
                      <a:pt x="15" y="230"/>
                      <a:pt x="14" y="227"/>
                    </a:cubicBezTo>
                    <a:cubicBezTo>
                      <a:pt x="11" y="219"/>
                      <a:pt x="5" y="212"/>
                      <a:pt x="0" y="204"/>
                    </a:cubicBezTo>
                    <a:cubicBezTo>
                      <a:pt x="1" y="200"/>
                      <a:pt x="3" y="195"/>
                      <a:pt x="5" y="190"/>
                    </a:cubicBezTo>
                    <a:cubicBezTo>
                      <a:pt x="7" y="186"/>
                      <a:pt x="8" y="183"/>
                      <a:pt x="10" y="179"/>
                    </a:cubicBezTo>
                    <a:cubicBezTo>
                      <a:pt x="14" y="164"/>
                      <a:pt x="18" y="150"/>
                      <a:pt x="21" y="135"/>
                    </a:cubicBezTo>
                    <a:cubicBezTo>
                      <a:pt x="21" y="135"/>
                      <a:pt x="21" y="134"/>
                      <a:pt x="21" y="134"/>
                    </a:cubicBezTo>
                    <a:cubicBezTo>
                      <a:pt x="22" y="126"/>
                      <a:pt x="24" y="118"/>
                      <a:pt x="24" y="109"/>
                    </a:cubicBezTo>
                    <a:cubicBezTo>
                      <a:pt x="25" y="102"/>
                      <a:pt x="25" y="94"/>
                      <a:pt x="24" y="86"/>
                    </a:cubicBezTo>
                    <a:cubicBezTo>
                      <a:pt x="24" y="75"/>
                      <a:pt x="23" y="65"/>
                      <a:pt x="21" y="54"/>
                    </a:cubicBezTo>
                    <a:cubicBezTo>
                      <a:pt x="19" y="41"/>
                      <a:pt x="16" y="27"/>
                      <a:pt x="12" y="14"/>
                    </a:cubicBezTo>
                    <a:cubicBezTo>
                      <a:pt x="11" y="9"/>
                      <a:pt x="10" y="4"/>
                      <a:pt x="9" y="0"/>
                    </a:cubicBezTo>
                    <a:cubicBezTo>
                      <a:pt x="12" y="4"/>
                      <a:pt x="15" y="8"/>
                      <a:pt x="17" y="13"/>
                    </a:cubicBezTo>
                    <a:cubicBezTo>
                      <a:pt x="22" y="22"/>
                      <a:pt x="27" y="31"/>
                      <a:pt x="32" y="40"/>
                    </a:cubicBezTo>
                    <a:cubicBezTo>
                      <a:pt x="35" y="46"/>
                      <a:pt x="38" y="53"/>
                      <a:pt x="41" y="59"/>
                    </a:cubicBezTo>
                    <a:cubicBezTo>
                      <a:pt x="42" y="62"/>
                      <a:pt x="42" y="62"/>
                      <a:pt x="44" y="60"/>
                    </a:cubicBezTo>
                    <a:cubicBezTo>
                      <a:pt x="59" y="50"/>
                      <a:pt x="75" y="40"/>
                      <a:pt x="90" y="30"/>
                    </a:cubicBezTo>
                    <a:cubicBezTo>
                      <a:pt x="95" y="27"/>
                      <a:pt x="100" y="24"/>
                      <a:pt x="105" y="21"/>
                    </a:cubicBezTo>
                    <a:cubicBezTo>
                      <a:pt x="106" y="21"/>
                      <a:pt x="107" y="20"/>
                      <a:pt x="108" y="20"/>
                    </a:cubicBezTo>
                    <a:cubicBezTo>
                      <a:pt x="109" y="20"/>
                      <a:pt x="110" y="19"/>
                      <a:pt x="111" y="20"/>
                    </a:cubicBezTo>
                    <a:cubicBezTo>
                      <a:pt x="111" y="21"/>
                      <a:pt x="110" y="21"/>
                      <a:pt x="110" y="22"/>
                    </a:cubicBezTo>
                    <a:cubicBezTo>
                      <a:pt x="107" y="25"/>
                      <a:pt x="104" y="29"/>
                      <a:pt x="101" y="33"/>
                    </a:cubicBezTo>
                    <a:cubicBezTo>
                      <a:pt x="87" y="51"/>
                      <a:pt x="75" y="69"/>
                      <a:pt x="66" y="89"/>
                    </a:cubicBezTo>
                    <a:cubicBezTo>
                      <a:pt x="63" y="94"/>
                      <a:pt x="60" y="99"/>
                      <a:pt x="60" y="104"/>
                    </a:cubicBezTo>
                    <a:cubicBezTo>
                      <a:pt x="57" y="107"/>
                      <a:pt x="57" y="111"/>
                      <a:pt x="56" y="114"/>
                    </a:cubicBezTo>
                    <a:cubicBezTo>
                      <a:pt x="54" y="123"/>
                      <a:pt x="52" y="131"/>
                      <a:pt x="51" y="140"/>
                    </a:cubicBezTo>
                    <a:cubicBezTo>
                      <a:pt x="50" y="146"/>
                      <a:pt x="49" y="152"/>
                      <a:pt x="49" y="159"/>
                    </a:cubicBezTo>
                    <a:cubicBezTo>
                      <a:pt x="49" y="161"/>
                      <a:pt x="48" y="163"/>
                      <a:pt x="48" y="166"/>
                    </a:cubicBezTo>
                    <a:cubicBezTo>
                      <a:pt x="45" y="165"/>
                      <a:pt x="43" y="165"/>
                      <a:pt x="42" y="168"/>
                    </a:cubicBezTo>
                    <a:cubicBezTo>
                      <a:pt x="37" y="176"/>
                      <a:pt x="32" y="184"/>
                      <a:pt x="27" y="192"/>
                    </a:cubicBezTo>
                    <a:cubicBezTo>
                      <a:pt x="22" y="200"/>
                      <a:pt x="19" y="208"/>
                      <a:pt x="20" y="217"/>
                    </a:cubicBezTo>
                    <a:cubicBezTo>
                      <a:pt x="21" y="223"/>
                      <a:pt x="23" y="229"/>
                      <a:pt x="24" y="235"/>
                    </a:cubicBezTo>
                  </a:path>
                </a:pathLst>
              </a:custGeom>
              <a:solidFill>
                <a:srgbClr val="0B1702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path"/>
              <p:cNvSpPr/>
              <p:nvPr/>
            </p:nvSpPr>
            <p:spPr>
              <a:xfrm>
                <a:off x="221894" y="278167"/>
                <a:ext cx="124764" cy="56451"/>
              </a:xfrm>
              <a:custGeom>
                <a:avLst/>
                <a:gdLst/>
                <a:ahLst/>
                <a:cxnLst/>
                <a:rect l="0" t="0" r="0" b="0"/>
                <a:pathLst>
                  <a:path w="196" h="88">
                    <a:moveTo>
                      <a:pt x="48" y="87"/>
                    </a:moveTo>
                    <a:cubicBezTo>
                      <a:pt x="33" y="84"/>
                      <a:pt x="20" y="77"/>
                      <a:pt x="11" y="67"/>
                    </a:cubicBezTo>
                    <a:cubicBezTo>
                      <a:pt x="5" y="61"/>
                      <a:pt x="1" y="54"/>
                      <a:pt x="0" y="46"/>
                    </a:cubicBezTo>
                    <a:cubicBezTo>
                      <a:pt x="0" y="42"/>
                      <a:pt x="5" y="39"/>
                      <a:pt x="9" y="41"/>
                    </a:cubicBezTo>
                    <a:cubicBezTo>
                      <a:pt x="23" y="48"/>
                      <a:pt x="38" y="53"/>
                      <a:pt x="52" y="61"/>
                    </a:cubicBezTo>
                    <a:cubicBezTo>
                      <a:pt x="60" y="66"/>
                      <a:pt x="65" y="72"/>
                      <a:pt x="67" y="80"/>
                    </a:cubicBezTo>
                    <a:cubicBezTo>
                      <a:pt x="68" y="85"/>
                      <a:pt x="64" y="88"/>
                      <a:pt x="57" y="88"/>
                    </a:cubicBezTo>
                    <a:cubicBezTo>
                      <a:pt x="54" y="88"/>
                      <a:pt x="51" y="87"/>
                      <a:pt x="48" y="87"/>
                    </a:cubicBezTo>
                  </a:path>
                  <a:path w="196" h="88">
                    <a:moveTo>
                      <a:pt x="90" y="39"/>
                    </a:moveTo>
                    <a:cubicBezTo>
                      <a:pt x="96" y="47"/>
                      <a:pt x="101" y="54"/>
                      <a:pt x="105" y="62"/>
                    </a:cubicBezTo>
                    <a:cubicBezTo>
                      <a:pt x="106" y="64"/>
                      <a:pt x="107" y="67"/>
                      <a:pt x="107" y="69"/>
                    </a:cubicBezTo>
                    <a:cubicBezTo>
                      <a:pt x="108" y="71"/>
                      <a:pt x="108" y="73"/>
                      <a:pt x="108" y="74"/>
                    </a:cubicBezTo>
                    <a:cubicBezTo>
                      <a:pt x="109" y="80"/>
                      <a:pt x="107" y="82"/>
                      <a:pt x="99" y="80"/>
                    </a:cubicBezTo>
                    <a:cubicBezTo>
                      <a:pt x="82" y="74"/>
                      <a:pt x="69" y="65"/>
                      <a:pt x="64" y="50"/>
                    </a:cubicBezTo>
                    <a:cubicBezTo>
                      <a:pt x="62" y="44"/>
                      <a:pt x="61" y="37"/>
                      <a:pt x="62" y="31"/>
                    </a:cubicBezTo>
                    <a:cubicBezTo>
                      <a:pt x="62" y="26"/>
                      <a:pt x="62" y="21"/>
                      <a:pt x="63" y="16"/>
                    </a:cubicBezTo>
                    <a:cubicBezTo>
                      <a:pt x="64" y="15"/>
                      <a:pt x="63" y="14"/>
                      <a:pt x="64" y="14"/>
                    </a:cubicBezTo>
                    <a:cubicBezTo>
                      <a:pt x="65" y="14"/>
                      <a:pt x="66" y="14"/>
                      <a:pt x="67" y="15"/>
                    </a:cubicBezTo>
                    <a:cubicBezTo>
                      <a:pt x="69" y="17"/>
                      <a:pt x="71" y="19"/>
                      <a:pt x="73" y="21"/>
                    </a:cubicBezTo>
                    <a:cubicBezTo>
                      <a:pt x="79" y="27"/>
                      <a:pt x="85" y="33"/>
                      <a:pt x="90" y="39"/>
                    </a:cubicBezTo>
                  </a:path>
                  <a:path w="196" h="88">
                    <a:moveTo>
                      <a:pt x="141" y="57"/>
                    </a:moveTo>
                    <a:cubicBezTo>
                      <a:pt x="150" y="48"/>
                      <a:pt x="162" y="44"/>
                      <a:pt x="174" y="40"/>
                    </a:cubicBezTo>
                    <a:cubicBezTo>
                      <a:pt x="181" y="38"/>
                      <a:pt x="188" y="36"/>
                      <a:pt x="196" y="34"/>
                    </a:cubicBezTo>
                    <a:cubicBezTo>
                      <a:pt x="196" y="37"/>
                      <a:pt x="194" y="40"/>
                      <a:pt x="193" y="42"/>
                    </a:cubicBezTo>
                    <a:cubicBezTo>
                      <a:pt x="187" y="54"/>
                      <a:pt x="181" y="64"/>
                      <a:pt x="169" y="73"/>
                    </a:cubicBezTo>
                    <a:cubicBezTo>
                      <a:pt x="164" y="76"/>
                      <a:pt x="158" y="80"/>
                      <a:pt x="151" y="82"/>
                    </a:cubicBezTo>
                    <a:cubicBezTo>
                      <a:pt x="148" y="83"/>
                      <a:pt x="143" y="84"/>
                      <a:pt x="139" y="83"/>
                    </a:cubicBezTo>
                    <a:cubicBezTo>
                      <a:pt x="132" y="82"/>
                      <a:pt x="129" y="79"/>
                      <a:pt x="131" y="74"/>
                    </a:cubicBezTo>
                    <a:cubicBezTo>
                      <a:pt x="131" y="72"/>
                      <a:pt x="132" y="71"/>
                      <a:pt x="132" y="70"/>
                    </a:cubicBezTo>
                    <a:cubicBezTo>
                      <a:pt x="135" y="66"/>
                      <a:pt x="138" y="61"/>
                      <a:pt x="141" y="57"/>
                    </a:cubicBezTo>
                  </a:path>
                  <a:path w="196" h="88">
                    <a:moveTo>
                      <a:pt x="115" y="69"/>
                    </a:moveTo>
                    <a:cubicBezTo>
                      <a:pt x="113" y="63"/>
                      <a:pt x="112" y="58"/>
                      <a:pt x="111" y="52"/>
                    </a:cubicBezTo>
                    <a:cubicBezTo>
                      <a:pt x="110" y="42"/>
                      <a:pt x="113" y="34"/>
                      <a:pt x="118" y="27"/>
                    </a:cubicBezTo>
                    <a:cubicBezTo>
                      <a:pt x="123" y="19"/>
                      <a:pt x="128" y="11"/>
                      <a:pt x="133" y="2"/>
                    </a:cubicBezTo>
                    <a:cubicBezTo>
                      <a:pt x="134" y="0"/>
                      <a:pt x="136" y="0"/>
                      <a:pt x="139" y="1"/>
                    </a:cubicBezTo>
                    <a:cubicBezTo>
                      <a:pt x="144" y="5"/>
                      <a:pt x="144" y="9"/>
                      <a:pt x="144" y="14"/>
                    </a:cubicBezTo>
                    <a:cubicBezTo>
                      <a:pt x="144" y="25"/>
                      <a:pt x="142" y="36"/>
                      <a:pt x="140" y="46"/>
                    </a:cubicBezTo>
                    <a:cubicBezTo>
                      <a:pt x="138" y="55"/>
                      <a:pt x="134" y="63"/>
                      <a:pt x="129" y="70"/>
                    </a:cubicBezTo>
                    <a:cubicBezTo>
                      <a:pt x="128" y="71"/>
                      <a:pt x="127" y="72"/>
                      <a:pt x="127" y="72"/>
                    </a:cubicBezTo>
                    <a:cubicBezTo>
                      <a:pt x="123" y="76"/>
                      <a:pt x="119" y="75"/>
                      <a:pt x="116" y="71"/>
                    </a:cubicBezTo>
                    <a:cubicBezTo>
                      <a:pt x="115" y="70"/>
                      <a:pt x="115" y="70"/>
                      <a:pt x="115" y="69"/>
                    </a:cubicBezTo>
                  </a:path>
                </a:pathLst>
              </a:custGeom>
              <a:solidFill>
                <a:srgbClr val="224806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path"/>
              <p:cNvSpPr/>
              <p:nvPr/>
            </p:nvSpPr>
            <p:spPr>
              <a:xfrm>
                <a:off x="303898" y="307898"/>
                <a:ext cx="8051" cy="15227"/>
              </a:xfrm>
              <a:custGeom>
                <a:avLst/>
                <a:gdLst/>
                <a:ahLst/>
                <a:cxnLst/>
                <a:rect l="0" t="0" r="0" b="0"/>
                <a:pathLst>
                  <a:path w="12" h="23">
                    <a:moveTo>
                      <a:pt x="0" y="23"/>
                    </a:moveTo>
                    <a:cubicBezTo>
                      <a:pt x="5" y="16"/>
                      <a:pt x="8" y="8"/>
                      <a:pt x="11" y="0"/>
                    </a:cubicBezTo>
                    <a:cubicBezTo>
                      <a:pt x="11" y="3"/>
                      <a:pt x="12" y="7"/>
                      <a:pt x="12" y="10"/>
                    </a:cubicBezTo>
                    <a:cubicBezTo>
                      <a:pt x="9" y="14"/>
                      <a:pt x="6" y="19"/>
                      <a:pt x="3" y="23"/>
                    </a:cubicBezTo>
                    <a:cubicBezTo>
                      <a:pt x="2" y="23"/>
                      <a:pt x="1" y="23"/>
                      <a:pt x="0" y="23"/>
                    </a:cubicBezTo>
                  </a:path>
                </a:pathLst>
              </a:custGeom>
              <a:solidFill>
                <a:srgbClr val="0B1702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path"/>
              <p:cNvSpPr/>
              <p:nvPr/>
            </p:nvSpPr>
            <p:spPr>
              <a:xfrm>
                <a:off x="195909" y="53695"/>
                <a:ext cx="230251" cy="160959"/>
              </a:xfrm>
              <a:custGeom>
                <a:avLst/>
                <a:gdLst/>
                <a:ahLst/>
                <a:cxnLst/>
                <a:rect l="0" t="0" r="0" b="0"/>
                <a:pathLst>
                  <a:path w="362" h="253">
                    <a:moveTo>
                      <a:pt x="81" y="14"/>
                    </a:moveTo>
                    <a:cubicBezTo>
                      <a:pt x="74" y="25"/>
                      <a:pt x="81" y="41"/>
                      <a:pt x="93" y="50"/>
                    </a:cubicBezTo>
                    <a:cubicBezTo>
                      <a:pt x="106" y="61"/>
                      <a:pt x="126" y="62"/>
                      <a:pt x="141" y="55"/>
                    </a:cubicBezTo>
                    <a:cubicBezTo>
                      <a:pt x="149" y="52"/>
                      <a:pt x="155" y="46"/>
                      <a:pt x="157" y="38"/>
                    </a:cubicBezTo>
                    <a:cubicBezTo>
                      <a:pt x="156" y="39"/>
                      <a:pt x="155" y="39"/>
                      <a:pt x="154" y="39"/>
                    </a:cubicBezTo>
                    <a:cubicBezTo>
                      <a:pt x="171" y="49"/>
                      <a:pt x="195" y="53"/>
                      <a:pt x="210" y="43"/>
                    </a:cubicBezTo>
                    <a:cubicBezTo>
                      <a:pt x="217" y="39"/>
                      <a:pt x="222" y="32"/>
                      <a:pt x="222" y="25"/>
                    </a:cubicBezTo>
                    <a:cubicBezTo>
                      <a:pt x="223" y="17"/>
                      <a:pt x="217" y="9"/>
                      <a:pt x="212" y="1"/>
                    </a:cubicBezTo>
                    <a:cubicBezTo>
                      <a:pt x="210" y="0"/>
                      <a:pt x="207" y="1"/>
                      <a:pt x="208" y="3"/>
                    </a:cubicBezTo>
                    <a:cubicBezTo>
                      <a:pt x="213" y="10"/>
                      <a:pt x="218" y="17"/>
                      <a:pt x="218" y="25"/>
                    </a:cubicBezTo>
                    <a:cubicBezTo>
                      <a:pt x="217" y="31"/>
                      <a:pt x="213" y="37"/>
                      <a:pt x="207" y="40"/>
                    </a:cubicBezTo>
                    <a:cubicBezTo>
                      <a:pt x="192" y="49"/>
                      <a:pt x="171" y="45"/>
                      <a:pt x="156" y="36"/>
                    </a:cubicBezTo>
                    <a:cubicBezTo>
                      <a:pt x="155" y="35"/>
                      <a:pt x="153" y="36"/>
                      <a:pt x="153" y="37"/>
                    </a:cubicBezTo>
                    <a:cubicBezTo>
                      <a:pt x="148" y="52"/>
                      <a:pt x="125" y="61"/>
                      <a:pt x="106" y="54"/>
                    </a:cubicBezTo>
                    <a:cubicBezTo>
                      <a:pt x="97" y="50"/>
                      <a:pt x="90" y="44"/>
                      <a:pt x="86" y="37"/>
                    </a:cubicBezTo>
                    <a:cubicBezTo>
                      <a:pt x="81" y="29"/>
                      <a:pt x="81" y="22"/>
                      <a:pt x="84" y="14"/>
                    </a:cubicBezTo>
                    <a:cubicBezTo>
                      <a:pt x="84" y="13"/>
                      <a:pt x="82" y="13"/>
                      <a:pt x="81" y="14"/>
                    </a:cubicBezTo>
                  </a:path>
                  <a:path w="362" h="253">
                    <a:moveTo>
                      <a:pt x="93" y="116"/>
                    </a:moveTo>
                    <a:cubicBezTo>
                      <a:pt x="85" y="118"/>
                      <a:pt x="81" y="125"/>
                      <a:pt x="81" y="131"/>
                    </a:cubicBezTo>
                    <a:cubicBezTo>
                      <a:pt x="81" y="138"/>
                      <a:pt x="86" y="145"/>
                      <a:pt x="93" y="150"/>
                    </a:cubicBezTo>
                    <a:cubicBezTo>
                      <a:pt x="104" y="159"/>
                      <a:pt x="122" y="163"/>
                      <a:pt x="137" y="159"/>
                    </a:cubicBezTo>
                    <a:cubicBezTo>
                      <a:pt x="144" y="157"/>
                      <a:pt x="150" y="153"/>
                      <a:pt x="152" y="146"/>
                    </a:cubicBezTo>
                    <a:cubicBezTo>
                      <a:pt x="151" y="147"/>
                      <a:pt x="149" y="147"/>
                      <a:pt x="148" y="147"/>
                    </a:cubicBezTo>
                    <a:cubicBezTo>
                      <a:pt x="158" y="157"/>
                      <a:pt x="175" y="161"/>
                      <a:pt x="188" y="158"/>
                    </a:cubicBezTo>
                    <a:cubicBezTo>
                      <a:pt x="201" y="155"/>
                      <a:pt x="211" y="144"/>
                      <a:pt x="210" y="133"/>
                    </a:cubicBezTo>
                    <a:cubicBezTo>
                      <a:pt x="210" y="130"/>
                      <a:pt x="205" y="130"/>
                      <a:pt x="205" y="133"/>
                    </a:cubicBezTo>
                    <a:cubicBezTo>
                      <a:pt x="205" y="143"/>
                      <a:pt x="198" y="151"/>
                      <a:pt x="186" y="154"/>
                    </a:cubicBezTo>
                    <a:cubicBezTo>
                      <a:pt x="174" y="157"/>
                      <a:pt x="160" y="153"/>
                      <a:pt x="152" y="145"/>
                    </a:cubicBezTo>
                    <a:cubicBezTo>
                      <a:pt x="150" y="143"/>
                      <a:pt x="148" y="144"/>
                      <a:pt x="147" y="145"/>
                    </a:cubicBezTo>
                    <a:cubicBezTo>
                      <a:pt x="142" y="157"/>
                      <a:pt x="122" y="158"/>
                      <a:pt x="108" y="154"/>
                    </a:cubicBezTo>
                    <a:cubicBezTo>
                      <a:pt x="100" y="151"/>
                      <a:pt x="91" y="145"/>
                      <a:pt x="88" y="138"/>
                    </a:cubicBezTo>
                    <a:cubicBezTo>
                      <a:pt x="84" y="130"/>
                      <a:pt x="86" y="122"/>
                      <a:pt x="94" y="118"/>
                    </a:cubicBezTo>
                    <a:cubicBezTo>
                      <a:pt x="96" y="117"/>
                      <a:pt x="94" y="116"/>
                      <a:pt x="93" y="116"/>
                    </a:cubicBezTo>
                  </a:path>
                  <a:path w="362" h="253">
                    <a:moveTo>
                      <a:pt x="343" y="95"/>
                    </a:moveTo>
                    <a:cubicBezTo>
                      <a:pt x="352" y="102"/>
                      <a:pt x="354" y="113"/>
                      <a:pt x="349" y="121"/>
                    </a:cubicBezTo>
                    <a:cubicBezTo>
                      <a:pt x="344" y="129"/>
                      <a:pt x="332" y="133"/>
                      <a:pt x="321" y="132"/>
                    </a:cubicBezTo>
                    <a:cubicBezTo>
                      <a:pt x="317" y="131"/>
                      <a:pt x="316" y="135"/>
                      <a:pt x="320" y="136"/>
                    </a:cubicBezTo>
                    <a:cubicBezTo>
                      <a:pt x="334" y="138"/>
                      <a:pt x="348" y="133"/>
                      <a:pt x="353" y="123"/>
                    </a:cubicBezTo>
                    <a:cubicBezTo>
                      <a:pt x="359" y="114"/>
                      <a:pt x="355" y="101"/>
                      <a:pt x="345" y="93"/>
                    </a:cubicBezTo>
                    <a:cubicBezTo>
                      <a:pt x="344" y="92"/>
                      <a:pt x="342" y="94"/>
                      <a:pt x="343" y="95"/>
                    </a:cubicBezTo>
                  </a:path>
                  <a:path w="362" h="253">
                    <a:moveTo>
                      <a:pt x="350" y="178"/>
                    </a:moveTo>
                    <a:cubicBezTo>
                      <a:pt x="353" y="183"/>
                      <a:pt x="355" y="189"/>
                      <a:pt x="355" y="194"/>
                    </a:cubicBezTo>
                    <a:cubicBezTo>
                      <a:pt x="355" y="200"/>
                      <a:pt x="354" y="206"/>
                      <a:pt x="351" y="210"/>
                    </a:cubicBezTo>
                    <a:cubicBezTo>
                      <a:pt x="349" y="215"/>
                      <a:pt x="345" y="219"/>
                      <a:pt x="339" y="222"/>
                    </a:cubicBezTo>
                    <a:cubicBezTo>
                      <a:pt x="334" y="224"/>
                      <a:pt x="327" y="225"/>
                      <a:pt x="321" y="221"/>
                    </a:cubicBezTo>
                    <a:cubicBezTo>
                      <a:pt x="319" y="219"/>
                      <a:pt x="315" y="222"/>
                      <a:pt x="317" y="225"/>
                    </a:cubicBezTo>
                    <a:cubicBezTo>
                      <a:pt x="323" y="229"/>
                      <a:pt x="331" y="230"/>
                      <a:pt x="338" y="228"/>
                    </a:cubicBezTo>
                    <a:cubicBezTo>
                      <a:pt x="346" y="225"/>
                      <a:pt x="351" y="221"/>
                      <a:pt x="354" y="215"/>
                    </a:cubicBezTo>
                    <a:cubicBezTo>
                      <a:pt x="361" y="204"/>
                      <a:pt x="362" y="188"/>
                      <a:pt x="353" y="177"/>
                    </a:cubicBezTo>
                    <a:cubicBezTo>
                      <a:pt x="352" y="176"/>
                      <a:pt x="350" y="176"/>
                      <a:pt x="350" y="178"/>
                    </a:cubicBezTo>
                  </a:path>
                  <a:path w="362" h="253">
                    <a:moveTo>
                      <a:pt x="43" y="192"/>
                    </a:moveTo>
                    <a:cubicBezTo>
                      <a:pt x="37" y="206"/>
                      <a:pt x="42" y="222"/>
                      <a:pt x="55" y="234"/>
                    </a:cubicBezTo>
                    <a:cubicBezTo>
                      <a:pt x="69" y="247"/>
                      <a:pt x="92" y="253"/>
                      <a:pt x="111" y="249"/>
                    </a:cubicBezTo>
                    <a:cubicBezTo>
                      <a:pt x="114" y="249"/>
                      <a:pt x="112" y="245"/>
                      <a:pt x="109" y="245"/>
                    </a:cubicBezTo>
                    <a:cubicBezTo>
                      <a:pt x="91" y="248"/>
                      <a:pt x="72" y="243"/>
                      <a:pt x="59" y="232"/>
                    </a:cubicBezTo>
                    <a:cubicBezTo>
                      <a:pt x="46" y="221"/>
                      <a:pt x="42" y="206"/>
                      <a:pt x="45" y="193"/>
                    </a:cubicBezTo>
                    <a:cubicBezTo>
                      <a:pt x="45" y="192"/>
                      <a:pt x="43" y="191"/>
                      <a:pt x="43" y="192"/>
                    </a:cubicBezTo>
                  </a:path>
                  <a:path w="362" h="253">
                    <a:moveTo>
                      <a:pt x="10" y="99"/>
                    </a:moveTo>
                    <a:cubicBezTo>
                      <a:pt x="9" y="99"/>
                      <a:pt x="9" y="99"/>
                      <a:pt x="8" y="100"/>
                    </a:cubicBezTo>
                    <a:cubicBezTo>
                      <a:pt x="7" y="100"/>
                      <a:pt x="6" y="100"/>
                      <a:pt x="6" y="101"/>
                    </a:cubicBezTo>
                    <a:cubicBezTo>
                      <a:pt x="4" y="102"/>
                      <a:pt x="3" y="103"/>
                      <a:pt x="2" y="104"/>
                    </a:cubicBezTo>
                    <a:cubicBezTo>
                      <a:pt x="0" y="107"/>
                      <a:pt x="0" y="110"/>
                      <a:pt x="0" y="112"/>
                    </a:cubicBezTo>
                    <a:cubicBezTo>
                      <a:pt x="0" y="119"/>
                      <a:pt x="6" y="124"/>
                      <a:pt x="14" y="127"/>
                    </a:cubicBezTo>
                    <a:cubicBezTo>
                      <a:pt x="18" y="128"/>
                      <a:pt x="22" y="129"/>
                      <a:pt x="26" y="128"/>
                    </a:cubicBezTo>
                    <a:cubicBezTo>
                      <a:pt x="29" y="127"/>
                      <a:pt x="28" y="123"/>
                      <a:pt x="25" y="124"/>
                    </a:cubicBezTo>
                    <a:cubicBezTo>
                      <a:pt x="18" y="125"/>
                      <a:pt x="9" y="122"/>
                      <a:pt x="5" y="116"/>
                    </a:cubicBezTo>
                    <a:cubicBezTo>
                      <a:pt x="3" y="113"/>
                      <a:pt x="3" y="110"/>
                      <a:pt x="4" y="107"/>
                    </a:cubicBezTo>
                    <a:cubicBezTo>
                      <a:pt x="5" y="106"/>
                      <a:pt x="6" y="104"/>
                      <a:pt x="7" y="103"/>
                    </a:cubicBezTo>
                    <a:cubicBezTo>
                      <a:pt x="7" y="103"/>
                      <a:pt x="8" y="102"/>
                      <a:pt x="9" y="101"/>
                    </a:cubicBezTo>
                    <a:cubicBezTo>
                      <a:pt x="9" y="101"/>
                      <a:pt x="10" y="100"/>
                      <a:pt x="11" y="100"/>
                    </a:cubicBezTo>
                    <a:cubicBezTo>
                      <a:pt x="12" y="100"/>
                      <a:pt x="11" y="99"/>
                      <a:pt x="10" y="99"/>
                    </a:cubicBezTo>
                  </a:path>
                  <a:path w="362" h="253">
                    <a:moveTo>
                      <a:pt x="257" y="87"/>
                    </a:moveTo>
                    <a:cubicBezTo>
                      <a:pt x="257" y="88"/>
                      <a:pt x="257" y="89"/>
                      <a:pt x="257" y="90"/>
                    </a:cubicBezTo>
                    <a:cubicBezTo>
                      <a:pt x="257" y="91"/>
                      <a:pt x="257" y="92"/>
                      <a:pt x="257" y="94"/>
                    </a:cubicBezTo>
                    <a:cubicBezTo>
                      <a:pt x="258" y="96"/>
                      <a:pt x="259" y="98"/>
                      <a:pt x="260" y="100"/>
                    </a:cubicBezTo>
                    <a:cubicBezTo>
                      <a:pt x="263" y="105"/>
                      <a:pt x="268" y="108"/>
                      <a:pt x="274" y="110"/>
                    </a:cubicBezTo>
                    <a:cubicBezTo>
                      <a:pt x="285" y="115"/>
                      <a:pt x="298" y="112"/>
                      <a:pt x="304" y="104"/>
                    </a:cubicBezTo>
                    <a:cubicBezTo>
                      <a:pt x="308" y="100"/>
                      <a:pt x="310" y="95"/>
                      <a:pt x="308" y="90"/>
                    </a:cubicBezTo>
                    <a:cubicBezTo>
                      <a:pt x="307" y="88"/>
                      <a:pt x="304" y="88"/>
                      <a:pt x="304" y="90"/>
                    </a:cubicBezTo>
                    <a:cubicBezTo>
                      <a:pt x="304" y="95"/>
                      <a:pt x="303" y="99"/>
                      <a:pt x="299" y="103"/>
                    </a:cubicBezTo>
                    <a:cubicBezTo>
                      <a:pt x="295" y="107"/>
                      <a:pt x="290" y="109"/>
                      <a:pt x="284" y="109"/>
                    </a:cubicBezTo>
                    <a:cubicBezTo>
                      <a:pt x="270" y="108"/>
                      <a:pt x="260" y="97"/>
                      <a:pt x="259" y="87"/>
                    </a:cubicBezTo>
                    <a:cubicBezTo>
                      <a:pt x="260" y="86"/>
                      <a:pt x="258" y="86"/>
                      <a:pt x="257" y="87"/>
                    </a:cubicBezTo>
                  </a:path>
                </a:pathLst>
              </a:custGeom>
              <a:solidFill>
                <a:srgbClr val="66A437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path"/>
              <p:cNvSpPr/>
              <p:nvPr/>
            </p:nvSpPr>
            <p:spPr>
              <a:xfrm>
                <a:off x="414464" y="242874"/>
                <a:ext cx="143738" cy="115404"/>
              </a:xfrm>
              <a:custGeom>
                <a:avLst/>
                <a:gdLst/>
                <a:ahLst/>
                <a:cxnLst/>
                <a:rect l="0" t="0" r="0" b="0"/>
                <a:pathLst>
                  <a:path w="226" h="181">
                    <a:moveTo>
                      <a:pt x="28" y="119"/>
                    </a:moveTo>
                    <a:cubicBezTo>
                      <a:pt x="28" y="117"/>
                      <a:pt x="27" y="116"/>
                      <a:pt x="25" y="115"/>
                    </a:cubicBezTo>
                    <a:cubicBezTo>
                      <a:pt x="9" y="106"/>
                      <a:pt x="3" y="94"/>
                      <a:pt x="0" y="80"/>
                    </a:cubicBezTo>
                    <a:cubicBezTo>
                      <a:pt x="0" y="78"/>
                      <a:pt x="2" y="77"/>
                      <a:pt x="0" y="76"/>
                    </a:cubicBezTo>
                    <a:cubicBezTo>
                      <a:pt x="0" y="75"/>
                      <a:pt x="0" y="75"/>
                      <a:pt x="0" y="74"/>
                    </a:cubicBezTo>
                    <a:cubicBezTo>
                      <a:pt x="1" y="74"/>
                      <a:pt x="1" y="73"/>
                      <a:pt x="0" y="73"/>
                    </a:cubicBezTo>
                    <a:cubicBezTo>
                      <a:pt x="0" y="72"/>
                      <a:pt x="0" y="72"/>
                      <a:pt x="0" y="71"/>
                    </a:cubicBezTo>
                    <a:cubicBezTo>
                      <a:pt x="1" y="70"/>
                      <a:pt x="1" y="69"/>
                      <a:pt x="0" y="68"/>
                    </a:cubicBezTo>
                    <a:cubicBezTo>
                      <a:pt x="0" y="65"/>
                      <a:pt x="1" y="63"/>
                      <a:pt x="2" y="60"/>
                    </a:cubicBezTo>
                    <a:cubicBezTo>
                      <a:pt x="3" y="60"/>
                      <a:pt x="3" y="59"/>
                      <a:pt x="2" y="58"/>
                    </a:cubicBezTo>
                    <a:cubicBezTo>
                      <a:pt x="3" y="57"/>
                      <a:pt x="3" y="57"/>
                      <a:pt x="3" y="56"/>
                    </a:cubicBezTo>
                    <a:cubicBezTo>
                      <a:pt x="4" y="56"/>
                      <a:pt x="5" y="56"/>
                      <a:pt x="4" y="55"/>
                    </a:cubicBezTo>
                    <a:cubicBezTo>
                      <a:pt x="4" y="54"/>
                      <a:pt x="4" y="54"/>
                      <a:pt x="5" y="53"/>
                    </a:cubicBezTo>
                    <a:cubicBezTo>
                      <a:pt x="6" y="53"/>
                      <a:pt x="6" y="53"/>
                      <a:pt x="5" y="52"/>
                    </a:cubicBezTo>
                    <a:cubicBezTo>
                      <a:pt x="5" y="52"/>
                      <a:pt x="6" y="52"/>
                      <a:pt x="6" y="51"/>
                    </a:cubicBezTo>
                    <a:cubicBezTo>
                      <a:pt x="7" y="51"/>
                      <a:pt x="7" y="51"/>
                      <a:pt x="6" y="50"/>
                    </a:cubicBezTo>
                    <a:cubicBezTo>
                      <a:pt x="7" y="50"/>
                      <a:pt x="7" y="49"/>
                      <a:pt x="7" y="49"/>
                    </a:cubicBezTo>
                    <a:cubicBezTo>
                      <a:pt x="9" y="48"/>
                      <a:pt x="10" y="47"/>
                      <a:pt x="10" y="45"/>
                    </a:cubicBezTo>
                    <a:cubicBezTo>
                      <a:pt x="10" y="44"/>
                      <a:pt x="11" y="44"/>
                      <a:pt x="11" y="44"/>
                    </a:cubicBezTo>
                    <a:cubicBezTo>
                      <a:pt x="12" y="44"/>
                      <a:pt x="12" y="43"/>
                      <a:pt x="12" y="42"/>
                    </a:cubicBezTo>
                    <a:cubicBezTo>
                      <a:pt x="12" y="42"/>
                      <a:pt x="13" y="42"/>
                      <a:pt x="13" y="41"/>
                    </a:cubicBezTo>
                    <a:cubicBezTo>
                      <a:pt x="15" y="41"/>
                      <a:pt x="15" y="40"/>
                      <a:pt x="15" y="39"/>
                    </a:cubicBezTo>
                    <a:cubicBezTo>
                      <a:pt x="16" y="38"/>
                      <a:pt x="17" y="37"/>
                      <a:pt x="18" y="36"/>
                    </a:cubicBezTo>
                    <a:cubicBezTo>
                      <a:pt x="19" y="36"/>
                      <a:pt x="20" y="35"/>
                      <a:pt x="20" y="34"/>
                    </a:cubicBezTo>
                    <a:cubicBezTo>
                      <a:pt x="20" y="34"/>
                      <a:pt x="21" y="33"/>
                      <a:pt x="21" y="33"/>
                    </a:cubicBezTo>
                    <a:cubicBezTo>
                      <a:pt x="22" y="33"/>
                      <a:pt x="23" y="33"/>
                      <a:pt x="23" y="32"/>
                    </a:cubicBezTo>
                    <a:cubicBezTo>
                      <a:pt x="24" y="30"/>
                      <a:pt x="26" y="29"/>
                      <a:pt x="29" y="28"/>
                    </a:cubicBezTo>
                    <a:cubicBezTo>
                      <a:pt x="30" y="28"/>
                      <a:pt x="30" y="28"/>
                      <a:pt x="30" y="27"/>
                    </a:cubicBezTo>
                    <a:cubicBezTo>
                      <a:pt x="31" y="26"/>
                      <a:pt x="33" y="25"/>
                      <a:pt x="35" y="24"/>
                    </a:cubicBezTo>
                    <a:cubicBezTo>
                      <a:pt x="36" y="24"/>
                      <a:pt x="36" y="24"/>
                      <a:pt x="36" y="23"/>
                    </a:cubicBezTo>
                    <a:cubicBezTo>
                      <a:pt x="39" y="21"/>
                      <a:pt x="42" y="20"/>
                      <a:pt x="45" y="18"/>
                    </a:cubicBezTo>
                    <a:cubicBezTo>
                      <a:pt x="46" y="19"/>
                      <a:pt x="46" y="18"/>
                      <a:pt x="46" y="18"/>
                    </a:cubicBezTo>
                    <a:cubicBezTo>
                      <a:pt x="49" y="16"/>
                      <a:pt x="52" y="15"/>
                      <a:pt x="55" y="14"/>
                    </a:cubicBezTo>
                    <a:cubicBezTo>
                      <a:pt x="55" y="14"/>
                      <a:pt x="56" y="14"/>
                      <a:pt x="56" y="13"/>
                    </a:cubicBezTo>
                    <a:cubicBezTo>
                      <a:pt x="64" y="10"/>
                      <a:pt x="71" y="8"/>
                      <a:pt x="79" y="6"/>
                    </a:cubicBezTo>
                    <a:cubicBezTo>
                      <a:pt x="80" y="6"/>
                      <a:pt x="81" y="6"/>
                      <a:pt x="81" y="6"/>
                    </a:cubicBezTo>
                    <a:cubicBezTo>
                      <a:pt x="81" y="5"/>
                      <a:pt x="82" y="5"/>
                      <a:pt x="82" y="5"/>
                    </a:cubicBezTo>
                    <a:cubicBezTo>
                      <a:pt x="83" y="6"/>
                      <a:pt x="83" y="6"/>
                      <a:pt x="83" y="5"/>
                    </a:cubicBezTo>
                    <a:cubicBezTo>
                      <a:pt x="84" y="5"/>
                      <a:pt x="84" y="5"/>
                      <a:pt x="85" y="4"/>
                    </a:cubicBezTo>
                    <a:cubicBezTo>
                      <a:pt x="86" y="5"/>
                      <a:pt x="86" y="5"/>
                      <a:pt x="8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8" y="4"/>
                      <a:pt x="89" y="4"/>
                      <a:pt x="89" y="3"/>
                    </a:cubicBezTo>
                    <a:cubicBezTo>
                      <a:pt x="89" y="3"/>
                      <a:pt x="89" y="3"/>
                      <a:pt x="90" y="3"/>
                    </a:cubicBezTo>
                    <a:cubicBezTo>
                      <a:pt x="91" y="4"/>
                      <a:pt x="91" y="3"/>
                      <a:pt x="91" y="3"/>
                    </a:cubicBezTo>
                    <a:cubicBezTo>
                      <a:pt x="92" y="2"/>
                      <a:pt x="93" y="2"/>
                      <a:pt x="94" y="2"/>
                    </a:cubicBezTo>
                    <a:cubicBezTo>
                      <a:pt x="94" y="3"/>
                      <a:pt x="95" y="3"/>
                      <a:pt x="95" y="2"/>
                    </a:cubicBezTo>
                    <a:cubicBezTo>
                      <a:pt x="99" y="1"/>
                      <a:pt x="103" y="0"/>
                      <a:pt x="107" y="0"/>
                    </a:cubicBezTo>
                    <a:cubicBezTo>
                      <a:pt x="107" y="0"/>
                      <a:pt x="108" y="0"/>
                      <a:pt x="109" y="0"/>
                    </a:cubicBezTo>
                    <a:cubicBezTo>
                      <a:pt x="109" y="0"/>
                      <a:pt x="110" y="0"/>
                      <a:pt x="110" y="0"/>
                    </a:cubicBezTo>
                    <a:cubicBezTo>
                      <a:pt x="111" y="0"/>
                      <a:pt x="112" y="1"/>
                      <a:pt x="114" y="1"/>
                    </a:cubicBezTo>
                    <a:cubicBezTo>
                      <a:pt x="114" y="2"/>
                      <a:pt x="115" y="2"/>
                      <a:pt x="115" y="3"/>
                    </a:cubicBezTo>
                    <a:cubicBezTo>
                      <a:pt x="114" y="4"/>
                      <a:pt x="114" y="4"/>
                      <a:pt x="115" y="5"/>
                    </a:cubicBezTo>
                    <a:cubicBezTo>
                      <a:pt x="115" y="5"/>
                      <a:pt x="115" y="6"/>
                      <a:pt x="115" y="6"/>
                    </a:cubicBezTo>
                    <a:cubicBezTo>
                      <a:pt x="114" y="7"/>
                      <a:pt x="114" y="7"/>
                      <a:pt x="115" y="8"/>
                    </a:cubicBezTo>
                    <a:cubicBezTo>
                      <a:pt x="115" y="9"/>
                      <a:pt x="115" y="9"/>
                      <a:pt x="115" y="9"/>
                    </a:cubicBezTo>
                    <a:cubicBezTo>
                      <a:pt x="114" y="10"/>
                      <a:pt x="114" y="10"/>
                      <a:pt x="115" y="10"/>
                    </a:cubicBezTo>
                    <a:cubicBezTo>
                      <a:pt x="115" y="11"/>
                      <a:pt x="116" y="11"/>
                      <a:pt x="116" y="12"/>
                    </a:cubicBezTo>
                    <a:cubicBezTo>
                      <a:pt x="115" y="12"/>
                      <a:pt x="115" y="12"/>
                      <a:pt x="116" y="13"/>
                    </a:cubicBezTo>
                    <a:cubicBezTo>
                      <a:pt x="116" y="13"/>
                      <a:pt x="116" y="14"/>
                      <a:pt x="116" y="14"/>
                    </a:cubicBezTo>
                    <a:cubicBezTo>
                      <a:pt x="115" y="14"/>
                      <a:pt x="115" y="15"/>
                      <a:pt x="116" y="15"/>
                    </a:cubicBezTo>
                    <a:cubicBezTo>
                      <a:pt x="116" y="16"/>
                      <a:pt x="116" y="16"/>
                      <a:pt x="116" y="17"/>
                    </a:cubicBezTo>
                    <a:cubicBezTo>
                      <a:pt x="115" y="17"/>
                      <a:pt x="115" y="17"/>
                      <a:pt x="116" y="18"/>
                    </a:cubicBezTo>
                    <a:cubicBezTo>
                      <a:pt x="116" y="18"/>
                      <a:pt x="116" y="18"/>
                      <a:pt x="116" y="19"/>
                    </a:cubicBezTo>
                    <a:cubicBezTo>
                      <a:pt x="115" y="19"/>
                      <a:pt x="115" y="20"/>
                      <a:pt x="116" y="20"/>
                    </a:cubicBezTo>
                    <a:cubicBezTo>
                      <a:pt x="116" y="20"/>
                      <a:pt x="116" y="21"/>
                      <a:pt x="116" y="21"/>
                    </a:cubicBezTo>
                    <a:cubicBezTo>
                      <a:pt x="116" y="22"/>
                      <a:pt x="116" y="22"/>
                      <a:pt x="117" y="22"/>
                    </a:cubicBezTo>
                    <a:cubicBezTo>
                      <a:pt x="117" y="23"/>
                      <a:pt x="117" y="23"/>
                      <a:pt x="117" y="24"/>
                    </a:cubicBezTo>
                    <a:cubicBezTo>
                      <a:pt x="116" y="24"/>
                      <a:pt x="116" y="24"/>
                      <a:pt x="117" y="25"/>
                    </a:cubicBezTo>
                    <a:cubicBezTo>
                      <a:pt x="117" y="25"/>
                      <a:pt x="117" y="26"/>
                      <a:pt x="117" y="26"/>
                    </a:cubicBezTo>
                    <a:cubicBezTo>
                      <a:pt x="116" y="26"/>
                      <a:pt x="116" y="27"/>
                      <a:pt x="117" y="27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6" y="29"/>
                      <a:pt x="116" y="29"/>
                      <a:pt x="117" y="30"/>
                    </a:cubicBezTo>
                    <a:cubicBezTo>
                      <a:pt x="117" y="30"/>
                      <a:pt x="117" y="30"/>
                      <a:pt x="117" y="31"/>
                    </a:cubicBezTo>
                    <a:cubicBezTo>
                      <a:pt x="116" y="31"/>
                      <a:pt x="117" y="32"/>
                      <a:pt x="118" y="32"/>
                    </a:cubicBezTo>
                    <a:cubicBezTo>
                      <a:pt x="118" y="32"/>
                      <a:pt x="118" y="33"/>
                      <a:pt x="118" y="33"/>
                    </a:cubicBezTo>
                    <a:cubicBezTo>
                      <a:pt x="117" y="34"/>
                      <a:pt x="117" y="34"/>
                      <a:pt x="118" y="34"/>
                    </a:cubicBezTo>
                    <a:cubicBezTo>
                      <a:pt x="118" y="35"/>
                      <a:pt x="118" y="36"/>
                      <a:pt x="118" y="36"/>
                    </a:cubicBezTo>
                    <a:cubicBezTo>
                      <a:pt x="117" y="37"/>
                      <a:pt x="117" y="37"/>
                      <a:pt x="118" y="37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7" y="39"/>
                      <a:pt x="117" y="39"/>
                      <a:pt x="118" y="40"/>
                    </a:cubicBezTo>
                    <a:cubicBezTo>
                      <a:pt x="118" y="40"/>
                      <a:pt x="118" y="40"/>
                      <a:pt x="118" y="41"/>
                    </a:cubicBezTo>
                    <a:cubicBezTo>
                      <a:pt x="117" y="41"/>
                      <a:pt x="117" y="42"/>
                      <a:pt x="118" y="42"/>
                    </a:cubicBezTo>
                    <a:cubicBezTo>
                      <a:pt x="118" y="42"/>
                      <a:pt x="118" y="43"/>
                      <a:pt x="118" y="43"/>
                    </a:cubicBezTo>
                    <a:cubicBezTo>
                      <a:pt x="117" y="44"/>
                      <a:pt x="118" y="44"/>
                      <a:pt x="119" y="44"/>
                    </a:cubicBezTo>
                    <a:cubicBezTo>
                      <a:pt x="119" y="45"/>
                      <a:pt x="119" y="45"/>
                      <a:pt x="119" y="46"/>
                    </a:cubicBezTo>
                    <a:cubicBezTo>
                      <a:pt x="118" y="46"/>
                      <a:pt x="118" y="46"/>
                      <a:pt x="119" y="47"/>
                    </a:cubicBezTo>
                    <a:cubicBezTo>
                      <a:pt x="119" y="47"/>
                      <a:pt x="119" y="48"/>
                      <a:pt x="119" y="48"/>
                    </a:cubicBezTo>
                    <a:cubicBezTo>
                      <a:pt x="118" y="48"/>
                      <a:pt x="118" y="49"/>
                      <a:pt x="119" y="49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18" y="51"/>
                      <a:pt x="118" y="51"/>
                      <a:pt x="119" y="52"/>
                    </a:cubicBezTo>
                    <a:cubicBezTo>
                      <a:pt x="119" y="52"/>
                      <a:pt x="119" y="52"/>
                      <a:pt x="119" y="53"/>
                    </a:cubicBezTo>
                    <a:cubicBezTo>
                      <a:pt x="118" y="53"/>
                      <a:pt x="118" y="53"/>
                      <a:pt x="119" y="54"/>
                    </a:cubicBezTo>
                    <a:cubicBezTo>
                      <a:pt x="119" y="54"/>
                      <a:pt x="120" y="55"/>
                      <a:pt x="120" y="55"/>
                    </a:cubicBezTo>
                    <a:cubicBezTo>
                      <a:pt x="119" y="55"/>
                      <a:pt x="119" y="56"/>
                      <a:pt x="120" y="56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19" y="59"/>
                      <a:pt x="119" y="60"/>
                      <a:pt x="120" y="62"/>
                    </a:cubicBezTo>
                    <a:cubicBezTo>
                      <a:pt x="120" y="63"/>
                      <a:pt x="120" y="63"/>
                      <a:pt x="120" y="64"/>
                    </a:cubicBezTo>
                    <a:cubicBezTo>
                      <a:pt x="119" y="64"/>
                      <a:pt x="119" y="65"/>
                      <a:pt x="120" y="65"/>
                    </a:cubicBezTo>
                    <a:cubicBezTo>
                      <a:pt x="120" y="66"/>
                      <a:pt x="120" y="68"/>
                      <a:pt x="120" y="69"/>
                    </a:cubicBezTo>
                    <a:cubicBezTo>
                      <a:pt x="118" y="70"/>
                      <a:pt x="118" y="71"/>
                      <a:pt x="119" y="72"/>
                    </a:cubicBezTo>
                    <a:cubicBezTo>
                      <a:pt x="119" y="74"/>
                      <a:pt x="118" y="76"/>
                      <a:pt x="117" y="78"/>
                    </a:cubicBezTo>
                    <a:cubicBezTo>
                      <a:pt x="116" y="78"/>
                      <a:pt x="116" y="78"/>
                      <a:pt x="116" y="79"/>
                    </a:cubicBezTo>
                    <a:cubicBezTo>
                      <a:pt x="116" y="80"/>
                      <a:pt x="116" y="80"/>
                      <a:pt x="116" y="81"/>
                    </a:cubicBezTo>
                    <a:cubicBezTo>
                      <a:pt x="115" y="81"/>
                      <a:pt x="114" y="81"/>
                      <a:pt x="115" y="82"/>
                    </a:cubicBezTo>
                    <a:cubicBezTo>
                      <a:pt x="115" y="82"/>
                      <a:pt x="115" y="83"/>
                      <a:pt x="115" y="83"/>
                    </a:cubicBezTo>
                    <a:cubicBezTo>
                      <a:pt x="113" y="83"/>
                      <a:pt x="113" y="84"/>
                      <a:pt x="114" y="85"/>
                    </a:cubicBezTo>
                    <a:cubicBezTo>
                      <a:pt x="114" y="85"/>
                      <a:pt x="114" y="85"/>
                      <a:pt x="113" y="86"/>
                    </a:cubicBezTo>
                    <a:cubicBezTo>
                      <a:pt x="112" y="86"/>
                      <a:pt x="112" y="86"/>
                      <a:pt x="113" y="87"/>
                    </a:cubicBezTo>
                    <a:cubicBezTo>
                      <a:pt x="113" y="87"/>
                      <a:pt x="112" y="87"/>
                      <a:pt x="112" y="88"/>
                    </a:cubicBezTo>
                    <a:cubicBezTo>
                      <a:pt x="110" y="90"/>
                      <a:pt x="108" y="92"/>
                      <a:pt x="107" y="95"/>
                    </a:cubicBezTo>
                    <a:cubicBezTo>
                      <a:pt x="106" y="96"/>
                      <a:pt x="105" y="98"/>
                      <a:pt x="104" y="99"/>
                    </a:cubicBezTo>
                    <a:cubicBezTo>
                      <a:pt x="102" y="99"/>
                      <a:pt x="102" y="100"/>
                      <a:pt x="102" y="101"/>
                    </a:cubicBezTo>
                    <a:cubicBezTo>
                      <a:pt x="101" y="102"/>
                      <a:pt x="99" y="104"/>
                      <a:pt x="97" y="105"/>
                    </a:cubicBezTo>
                    <a:cubicBezTo>
                      <a:pt x="96" y="105"/>
                      <a:pt x="95" y="106"/>
                      <a:pt x="95" y="107"/>
                    </a:cubicBezTo>
                    <a:cubicBezTo>
                      <a:pt x="95" y="108"/>
                      <a:pt x="94" y="108"/>
                      <a:pt x="94" y="109"/>
                    </a:cubicBezTo>
                    <a:cubicBezTo>
                      <a:pt x="93" y="108"/>
                      <a:pt x="92" y="109"/>
                      <a:pt x="92" y="110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1" y="110"/>
                      <a:pt x="90" y="110"/>
                      <a:pt x="91" y="111"/>
                    </a:cubicBezTo>
                    <a:cubicBezTo>
                      <a:pt x="89" y="112"/>
                      <a:pt x="87" y="114"/>
                      <a:pt x="85" y="115"/>
                    </a:cubicBezTo>
                    <a:cubicBezTo>
                      <a:pt x="79" y="117"/>
                      <a:pt x="75" y="120"/>
                      <a:pt x="69" y="122"/>
                    </a:cubicBezTo>
                    <a:cubicBezTo>
                      <a:pt x="61" y="124"/>
                      <a:pt x="52" y="124"/>
                      <a:pt x="43" y="123"/>
                    </a:cubicBezTo>
                    <a:cubicBezTo>
                      <a:pt x="42" y="122"/>
                      <a:pt x="40" y="122"/>
                      <a:pt x="39" y="124"/>
                    </a:cubicBezTo>
                    <a:cubicBezTo>
                      <a:pt x="39" y="123"/>
                      <a:pt x="38" y="123"/>
                      <a:pt x="39" y="123"/>
                    </a:cubicBezTo>
                    <a:cubicBezTo>
                      <a:pt x="42" y="119"/>
                      <a:pt x="41" y="114"/>
                      <a:pt x="43" y="110"/>
                    </a:cubicBezTo>
                    <a:cubicBezTo>
                      <a:pt x="43" y="109"/>
                      <a:pt x="43" y="108"/>
                      <a:pt x="44" y="108"/>
                    </a:cubicBezTo>
                    <a:cubicBezTo>
                      <a:pt x="48" y="106"/>
                      <a:pt x="51" y="104"/>
                      <a:pt x="55" y="103"/>
                    </a:cubicBezTo>
                    <a:cubicBezTo>
                      <a:pt x="60" y="101"/>
                      <a:pt x="65" y="99"/>
                      <a:pt x="70" y="97"/>
                    </a:cubicBezTo>
                    <a:cubicBezTo>
                      <a:pt x="72" y="97"/>
                      <a:pt x="73" y="96"/>
                      <a:pt x="72" y="95"/>
                    </a:cubicBezTo>
                    <a:cubicBezTo>
                      <a:pt x="70" y="93"/>
                      <a:pt x="69" y="94"/>
                      <a:pt x="68" y="95"/>
                    </a:cubicBezTo>
                    <a:cubicBezTo>
                      <a:pt x="61" y="97"/>
                      <a:pt x="55" y="99"/>
                      <a:pt x="48" y="102"/>
                    </a:cubicBezTo>
                    <a:cubicBezTo>
                      <a:pt x="47" y="102"/>
                      <a:pt x="46" y="102"/>
                      <a:pt x="46" y="101"/>
                    </a:cubicBezTo>
                    <a:cubicBezTo>
                      <a:pt x="46" y="99"/>
                      <a:pt x="47" y="96"/>
                      <a:pt x="50" y="95"/>
                    </a:cubicBezTo>
                    <a:cubicBezTo>
                      <a:pt x="56" y="92"/>
                      <a:pt x="62" y="90"/>
                      <a:pt x="68" y="88"/>
                    </a:cubicBezTo>
                    <a:cubicBezTo>
                      <a:pt x="70" y="87"/>
                      <a:pt x="73" y="87"/>
                      <a:pt x="72" y="85"/>
                    </a:cubicBezTo>
                    <a:cubicBezTo>
                      <a:pt x="71" y="84"/>
                      <a:pt x="68" y="85"/>
                      <a:pt x="67" y="85"/>
                    </a:cubicBezTo>
                    <a:cubicBezTo>
                      <a:pt x="63" y="87"/>
                      <a:pt x="58" y="88"/>
                      <a:pt x="54" y="89"/>
                    </a:cubicBezTo>
                    <a:cubicBezTo>
                      <a:pt x="53" y="89"/>
                      <a:pt x="52" y="90"/>
                      <a:pt x="52" y="89"/>
                    </a:cubicBezTo>
                    <a:cubicBezTo>
                      <a:pt x="50" y="89"/>
                      <a:pt x="52" y="88"/>
                      <a:pt x="52" y="87"/>
                    </a:cubicBezTo>
                    <a:cubicBezTo>
                      <a:pt x="54" y="83"/>
                      <a:pt x="57" y="78"/>
                      <a:pt x="60" y="74"/>
                    </a:cubicBezTo>
                    <a:cubicBezTo>
                      <a:pt x="61" y="74"/>
                      <a:pt x="62" y="73"/>
                      <a:pt x="61" y="72"/>
                    </a:cubicBezTo>
                    <a:cubicBezTo>
                      <a:pt x="60" y="71"/>
                      <a:pt x="59" y="71"/>
                      <a:pt x="58" y="71"/>
                    </a:cubicBezTo>
                    <a:cubicBezTo>
                      <a:pt x="57" y="72"/>
                      <a:pt x="56" y="72"/>
                      <a:pt x="55" y="73"/>
                    </a:cubicBezTo>
                    <a:cubicBezTo>
                      <a:pt x="53" y="76"/>
                      <a:pt x="50" y="79"/>
                      <a:pt x="48" y="82"/>
                    </a:cubicBezTo>
                    <a:cubicBezTo>
                      <a:pt x="47" y="82"/>
                      <a:pt x="47" y="84"/>
                      <a:pt x="46" y="83"/>
                    </a:cubicBezTo>
                    <a:cubicBezTo>
                      <a:pt x="44" y="83"/>
                      <a:pt x="45" y="82"/>
                      <a:pt x="45" y="81"/>
                    </a:cubicBezTo>
                    <a:cubicBezTo>
                      <a:pt x="44" y="78"/>
                      <a:pt x="44" y="75"/>
                      <a:pt x="43" y="72"/>
                    </a:cubicBezTo>
                    <a:cubicBezTo>
                      <a:pt x="43" y="71"/>
                      <a:pt x="42" y="70"/>
                      <a:pt x="40" y="70"/>
                    </a:cubicBezTo>
                    <a:cubicBezTo>
                      <a:pt x="38" y="70"/>
                      <a:pt x="38" y="72"/>
                      <a:pt x="39" y="73"/>
                    </a:cubicBezTo>
                    <a:cubicBezTo>
                      <a:pt x="40" y="76"/>
                      <a:pt x="40" y="80"/>
                      <a:pt x="41" y="83"/>
                    </a:cubicBezTo>
                    <a:cubicBezTo>
                      <a:pt x="42" y="87"/>
                      <a:pt x="42" y="92"/>
                      <a:pt x="38" y="95"/>
                    </a:cubicBezTo>
                    <a:cubicBezTo>
                      <a:pt x="38" y="96"/>
                      <a:pt x="38" y="96"/>
                      <a:pt x="37" y="96"/>
                    </a:cubicBezTo>
                    <a:cubicBezTo>
                      <a:pt x="36" y="96"/>
                      <a:pt x="36" y="96"/>
                      <a:pt x="36" y="95"/>
                    </a:cubicBezTo>
                    <a:cubicBezTo>
                      <a:pt x="35" y="92"/>
                      <a:pt x="33" y="89"/>
                      <a:pt x="33" y="86"/>
                    </a:cubicBezTo>
                    <a:cubicBezTo>
                      <a:pt x="33" y="85"/>
                      <a:pt x="33" y="84"/>
                      <a:pt x="32" y="84"/>
                    </a:cubicBezTo>
                    <a:cubicBezTo>
                      <a:pt x="30" y="83"/>
                      <a:pt x="30" y="84"/>
                      <a:pt x="29" y="85"/>
                    </a:cubicBezTo>
                    <a:cubicBezTo>
                      <a:pt x="28" y="86"/>
                      <a:pt x="28" y="87"/>
                      <a:pt x="29" y="88"/>
                    </a:cubicBezTo>
                    <a:cubicBezTo>
                      <a:pt x="31" y="92"/>
                      <a:pt x="32" y="96"/>
                      <a:pt x="33" y="99"/>
                    </a:cubicBezTo>
                    <a:cubicBezTo>
                      <a:pt x="34" y="102"/>
                      <a:pt x="34" y="104"/>
                      <a:pt x="33" y="106"/>
                    </a:cubicBezTo>
                    <a:cubicBezTo>
                      <a:pt x="31" y="110"/>
                      <a:pt x="28" y="113"/>
                      <a:pt x="29" y="118"/>
                    </a:cubicBezTo>
                    <a:cubicBezTo>
                      <a:pt x="29" y="118"/>
                      <a:pt x="29" y="119"/>
                      <a:pt x="28" y="119"/>
                    </a:cubicBezTo>
                  </a:path>
                  <a:path w="226" h="181">
                    <a:moveTo>
                      <a:pt x="109" y="167"/>
                    </a:moveTo>
                    <a:cubicBezTo>
                      <a:pt x="99" y="158"/>
                      <a:pt x="95" y="148"/>
                      <a:pt x="95" y="138"/>
                    </a:cubicBezTo>
                    <a:cubicBezTo>
                      <a:pt x="95" y="132"/>
                      <a:pt x="96" y="127"/>
                      <a:pt x="98" y="122"/>
                    </a:cubicBezTo>
                    <a:cubicBezTo>
                      <a:pt x="105" y="107"/>
                      <a:pt x="120" y="98"/>
                      <a:pt x="137" y="92"/>
                    </a:cubicBezTo>
                    <a:cubicBezTo>
                      <a:pt x="151" y="87"/>
                      <a:pt x="165" y="85"/>
                      <a:pt x="180" y="84"/>
                    </a:cubicBezTo>
                    <a:cubicBezTo>
                      <a:pt x="191" y="84"/>
                      <a:pt x="202" y="83"/>
                      <a:pt x="214" y="84"/>
                    </a:cubicBezTo>
                    <a:cubicBezTo>
                      <a:pt x="224" y="84"/>
                      <a:pt x="226" y="86"/>
                      <a:pt x="224" y="93"/>
                    </a:cubicBezTo>
                    <a:cubicBezTo>
                      <a:pt x="220" y="106"/>
                      <a:pt x="216" y="119"/>
                      <a:pt x="213" y="133"/>
                    </a:cubicBezTo>
                    <a:cubicBezTo>
                      <a:pt x="209" y="146"/>
                      <a:pt x="201" y="156"/>
                      <a:pt x="189" y="164"/>
                    </a:cubicBezTo>
                    <a:cubicBezTo>
                      <a:pt x="181" y="169"/>
                      <a:pt x="174" y="173"/>
                      <a:pt x="165" y="176"/>
                    </a:cubicBezTo>
                    <a:cubicBezTo>
                      <a:pt x="165" y="176"/>
                      <a:pt x="164" y="176"/>
                      <a:pt x="164" y="177"/>
                    </a:cubicBezTo>
                    <a:cubicBezTo>
                      <a:pt x="162" y="176"/>
                      <a:pt x="160" y="177"/>
                      <a:pt x="159" y="178"/>
                    </a:cubicBezTo>
                    <a:cubicBezTo>
                      <a:pt x="145" y="181"/>
                      <a:pt x="131" y="181"/>
                      <a:pt x="118" y="174"/>
                    </a:cubicBezTo>
                    <a:cubicBezTo>
                      <a:pt x="120" y="171"/>
                      <a:pt x="122" y="168"/>
                      <a:pt x="124" y="165"/>
                    </a:cubicBezTo>
                    <a:cubicBezTo>
                      <a:pt x="125" y="163"/>
                      <a:pt x="126" y="162"/>
                      <a:pt x="128" y="162"/>
                    </a:cubicBezTo>
                    <a:cubicBezTo>
                      <a:pt x="131" y="162"/>
                      <a:pt x="134" y="161"/>
                      <a:pt x="138" y="161"/>
                    </a:cubicBezTo>
                    <a:cubicBezTo>
                      <a:pt x="143" y="160"/>
                      <a:pt x="148" y="160"/>
                      <a:pt x="153" y="159"/>
                    </a:cubicBezTo>
                    <a:cubicBezTo>
                      <a:pt x="154" y="159"/>
                      <a:pt x="156" y="159"/>
                      <a:pt x="156" y="157"/>
                    </a:cubicBezTo>
                    <a:cubicBezTo>
                      <a:pt x="155" y="156"/>
                      <a:pt x="153" y="156"/>
                      <a:pt x="152" y="156"/>
                    </a:cubicBezTo>
                    <a:cubicBezTo>
                      <a:pt x="145" y="157"/>
                      <a:pt x="139" y="158"/>
                      <a:pt x="132" y="158"/>
                    </a:cubicBezTo>
                    <a:cubicBezTo>
                      <a:pt x="131" y="158"/>
                      <a:pt x="131" y="158"/>
                      <a:pt x="130" y="158"/>
                    </a:cubicBezTo>
                    <a:cubicBezTo>
                      <a:pt x="130" y="157"/>
                      <a:pt x="130" y="157"/>
                      <a:pt x="130" y="157"/>
                    </a:cubicBezTo>
                    <a:cubicBezTo>
                      <a:pt x="132" y="154"/>
                      <a:pt x="135" y="152"/>
                      <a:pt x="140" y="152"/>
                    </a:cubicBezTo>
                    <a:cubicBezTo>
                      <a:pt x="146" y="152"/>
                      <a:pt x="152" y="151"/>
                      <a:pt x="158" y="151"/>
                    </a:cubicBezTo>
                    <a:cubicBezTo>
                      <a:pt x="158" y="151"/>
                      <a:pt x="159" y="151"/>
                      <a:pt x="159" y="150"/>
                    </a:cubicBezTo>
                    <a:cubicBezTo>
                      <a:pt x="159" y="149"/>
                      <a:pt x="158" y="148"/>
                      <a:pt x="157" y="148"/>
                    </a:cubicBezTo>
                    <a:cubicBezTo>
                      <a:pt x="157" y="148"/>
                      <a:pt x="156" y="148"/>
                      <a:pt x="156" y="148"/>
                    </a:cubicBezTo>
                    <a:cubicBezTo>
                      <a:pt x="150" y="148"/>
                      <a:pt x="145" y="149"/>
                      <a:pt x="139" y="149"/>
                    </a:cubicBezTo>
                    <a:cubicBezTo>
                      <a:pt x="139" y="148"/>
                      <a:pt x="139" y="148"/>
                      <a:pt x="140" y="147"/>
                    </a:cubicBezTo>
                    <a:cubicBezTo>
                      <a:pt x="143" y="144"/>
                      <a:pt x="148" y="140"/>
                      <a:pt x="152" y="137"/>
                    </a:cubicBezTo>
                    <a:cubicBezTo>
                      <a:pt x="153" y="137"/>
                      <a:pt x="154" y="136"/>
                      <a:pt x="153" y="135"/>
                    </a:cubicBezTo>
                    <a:cubicBezTo>
                      <a:pt x="152" y="134"/>
                      <a:pt x="151" y="134"/>
                      <a:pt x="149" y="135"/>
                    </a:cubicBezTo>
                    <a:cubicBezTo>
                      <a:pt x="149" y="135"/>
                      <a:pt x="148" y="136"/>
                      <a:pt x="147" y="136"/>
                    </a:cubicBezTo>
                    <a:cubicBezTo>
                      <a:pt x="143" y="138"/>
                      <a:pt x="140" y="141"/>
                      <a:pt x="135" y="143"/>
                    </a:cubicBezTo>
                    <a:cubicBezTo>
                      <a:pt x="136" y="139"/>
                      <a:pt x="136" y="136"/>
                      <a:pt x="137" y="133"/>
                    </a:cubicBezTo>
                    <a:cubicBezTo>
                      <a:pt x="137" y="132"/>
                      <a:pt x="137" y="130"/>
                      <a:pt x="135" y="130"/>
                    </a:cubicBezTo>
                    <a:cubicBezTo>
                      <a:pt x="133" y="129"/>
                      <a:pt x="133" y="131"/>
                      <a:pt x="133" y="132"/>
                    </a:cubicBezTo>
                    <a:cubicBezTo>
                      <a:pt x="133" y="136"/>
                      <a:pt x="131" y="140"/>
                      <a:pt x="131" y="143"/>
                    </a:cubicBezTo>
                    <a:cubicBezTo>
                      <a:pt x="131" y="147"/>
                      <a:pt x="127" y="149"/>
                      <a:pt x="125" y="151"/>
                    </a:cubicBezTo>
                    <a:cubicBezTo>
                      <a:pt x="124" y="152"/>
                      <a:pt x="123" y="152"/>
                      <a:pt x="123" y="151"/>
                    </a:cubicBezTo>
                    <a:cubicBezTo>
                      <a:pt x="123" y="148"/>
                      <a:pt x="123" y="145"/>
                      <a:pt x="123" y="142"/>
                    </a:cubicBezTo>
                    <a:cubicBezTo>
                      <a:pt x="124" y="141"/>
                      <a:pt x="124" y="140"/>
                      <a:pt x="122" y="140"/>
                    </a:cubicBezTo>
                    <a:cubicBezTo>
                      <a:pt x="120" y="139"/>
                      <a:pt x="120" y="140"/>
                      <a:pt x="120" y="141"/>
                    </a:cubicBezTo>
                    <a:cubicBezTo>
                      <a:pt x="119" y="143"/>
                      <a:pt x="120" y="145"/>
                      <a:pt x="119" y="147"/>
                    </a:cubicBezTo>
                    <a:cubicBezTo>
                      <a:pt x="119" y="150"/>
                      <a:pt x="120" y="154"/>
                      <a:pt x="118" y="157"/>
                    </a:cubicBezTo>
                    <a:cubicBezTo>
                      <a:pt x="115" y="161"/>
                      <a:pt x="112" y="164"/>
                      <a:pt x="109" y="167"/>
                    </a:cubicBezTo>
                  </a:path>
                </a:pathLst>
              </a:custGeom>
              <a:solidFill>
                <a:srgbClr val="224806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path"/>
              <p:cNvSpPr/>
              <p:nvPr/>
            </p:nvSpPr>
            <p:spPr>
              <a:xfrm>
                <a:off x="482777" y="279577"/>
                <a:ext cx="8890" cy="23774"/>
              </a:xfrm>
              <a:custGeom>
                <a:avLst/>
                <a:gdLst/>
                <a:ahLst/>
                <a:cxnLst/>
                <a:rect l="0" t="0" r="0" b="0"/>
                <a:pathLst>
                  <a:path w="14" h="37">
                    <a:moveTo>
                      <a:pt x="0" y="37"/>
                    </a:moveTo>
                    <a:cubicBezTo>
                      <a:pt x="0" y="34"/>
                      <a:pt x="2" y="32"/>
                      <a:pt x="5" y="30"/>
                    </a:cubicBezTo>
                    <a:cubicBezTo>
                      <a:pt x="4" y="33"/>
                      <a:pt x="2" y="35"/>
                      <a:pt x="0" y="37"/>
                    </a:cubicBezTo>
                  </a:path>
                  <a:path w="14" h="37">
                    <a:moveTo>
                      <a:pt x="12" y="4"/>
                    </a:moveTo>
                    <a:cubicBezTo>
                      <a:pt x="11" y="3"/>
                      <a:pt x="11" y="1"/>
                      <a:pt x="12" y="0"/>
                    </a:cubicBezTo>
                    <a:cubicBezTo>
                      <a:pt x="13" y="1"/>
                      <a:pt x="14" y="3"/>
                      <a:pt x="12" y="4"/>
                    </a:cubicBezTo>
                  </a:path>
                </a:pathLst>
              </a:custGeom>
              <a:solidFill>
                <a:srgbClr val="66A437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path"/>
              <p:cNvSpPr/>
              <p:nvPr/>
            </p:nvSpPr>
            <p:spPr>
              <a:xfrm>
                <a:off x="429997" y="287324"/>
                <a:ext cx="86105" cy="75615"/>
              </a:xfrm>
              <a:custGeom>
                <a:avLst/>
                <a:gdLst/>
                <a:ahLst/>
                <a:cxnLst/>
                <a:rect l="0" t="0" r="0" b="0"/>
                <a:pathLst>
                  <a:path w="135" h="119">
                    <a:moveTo>
                      <a:pt x="3" y="49"/>
                    </a:moveTo>
                    <a:cubicBezTo>
                      <a:pt x="4" y="49"/>
                      <a:pt x="5" y="48"/>
                      <a:pt x="5" y="48"/>
                    </a:cubicBezTo>
                    <a:cubicBezTo>
                      <a:pt x="4" y="43"/>
                      <a:pt x="7" y="39"/>
                      <a:pt x="9" y="35"/>
                    </a:cubicBezTo>
                    <a:cubicBezTo>
                      <a:pt x="9" y="33"/>
                      <a:pt x="10" y="31"/>
                      <a:pt x="9" y="29"/>
                    </a:cubicBezTo>
                    <a:cubicBezTo>
                      <a:pt x="7" y="25"/>
                      <a:pt x="7" y="22"/>
                      <a:pt x="5" y="18"/>
                    </a:cubicBezTo>
                    <a:cubicBezTo>
                      <a:pt x="4" y="17"/>
                      <a:pt x="4" y="16"/>
                      <a:pt x="5" y="14"/>
                    </a:cubicBezTo>
                    <a:cubicBezTo>
                      <a:pt x="5" y="14"/>
                      <a:pt x="6" y="13"/>
                      <a:pt x="7" y="14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9" y="19"/>
                      <a:pt x="11" y="22"/>
                      <a:pt x="12" y="25"/>
                    </a:cubicBezTo>
                    <a:cubicBezTo>
                      <a:pt x="12" y="25"/>
                      <a:pt x="12" y="26"/>
                      <a:pt x="13" y="26"/>
                    </a:cubicBezTo>
                    <a:cubicBezTo>
                      <a:pt x="14" y="26"/>
                      <a:pt x="14" y="26"/>
                      <a:pt x="14" y="25"/>
                    </a:cubicBezTo>
                    <a:cubicBezTo>
                      <a:pt x="17" y="21"/>
                      <a:pt x="18" y="17"/>
                      <a:pt x="16" y="13"/>
                    </a:cubicBezTo>
                    <a:cubicBezTo>
                      <a:pt x="15" y="9"/>
                      <a:pt x="16" y="6"/>
                      <a:pt x="14" y="3"/>
                    </a:cubicBezTo>
                    <a:cubicBezTo>
                      <a:pt x="14" y="2"/>
                      <a:pt x="14" y="0"/>
                      <a:pt x="15" y="0"/>
                    </a:cubicBezTo>
                    <a:cubicBezTo>
                      <a:pt x="17" y="0"/>
                      <a:pt x="18" y="1"/>
                      <a:pt x="19" y="2"/>
                    </a:cubicBezTo>
                    <a:cubicBezTo>
                      <a:pt x="19" y="5"/>
                      <a:pt x="20" y="8"/>
                      <a:pt x="20" y="11"/>
                    </a:cubicBezTo>
                    <a:cubicBezTo>
                      <a:pt x="21" y="11"/>
                      <a:pt x="20" y="12"/>
                      <a:pt x="21" y="13"/>
                    </a:cubicBezTo>
                    <a:cubicBezTo>
                      <a:pt x="23" y="13"/>
                      <a:pt x="23" y="12"/>
                      <a:pt x="24" y="11"/>
                    </a:cubicBezTo>
                    <a:cubicBezTo>
                      <a:pt x="26" y="9"/>
                      <a:pt x="29" y="6"/>
                      <a:pt x="31" y="3"/>
                    </a:cubicBezTo>
                    <a:cubicBezTo>
                      <a:pt x="32" y="2"/>
                      <a:pt x="32" y="2"/>
                      <a:pt x="33" y="1"/>
                    </a:cubicBezTo>
                    <a:cubicBezTo>
                      <a:pt x="34" y="1"/>
                      <a:pt x="35" y="1"/>
                      <a:pt x="36" y="2"/>
                    </a:cubicBezTo>
                    <a:cubicBezTo>
                      <a:pt x="37" y="2"/>
                      <a:pt x="37" y="3"/>
                      <a:pt x="36" y="4"/>
                    </a:cubicBezTo>
                    <a:cubicBezTo>
                      <a:pt x="33" y="8"/>
                      <a:pt x="30" y="13"/>
                      <a:pt x="28" y="17"/>
                    </a:cubicBezTo>
                    <a:cubicBezTo>
                      <a:pt x="27" y="18"/>
                      <a:pt x="26" y="18"/>
                      <a:pt x="27" y="19"/>
                    </a:cubicBezTo>
                    <a:cubicBezTo>
                      <a:pt x="28" y="20"/>
                      <a:pt x="29" y="19"/>
                      <a:pt x="30" y="19"/>
                    </a:cubicBezTo>
                    <a:cubicBezTo>
                      <a:pt x="34" y="18"/>
                      <a:pt x="38" y="16"/>
                      <a:pt x="43" y="15"/>
                    </a:cubicBezTo>
                    <a:cubicBezTo>
                      <a:pt x="44" y="15"/>
                      <a:pt x="47" y="13"/>
                      <a:pt x="48" y="15"/>
                    </a:cubicBezTo>
                    <a:cubicBezTo>
                      <a:pt x="49" y="17"/>
                      <a:pt x="46" y="17"/>
                      <a:pt x="44" y="18"/>
                    </a:cubicBezTo>
                    <a:cubicBezTo>
                      <a:pt x="38" y="20"/>
                      <a:pt x="31" y="22"/>
                      <a:pt x="25" y="25"/>
                    </a:cubicBezTo>
                    <a:cubicBezTo>
                      <a:pt x="22" y="26"/>
                      <a:pt x="22" y="28"/>
                      <a:pt x="22" y="31"/>
                    </a:cubicBezTo>
                    <a:cubicBezTo>
                      <a:pt x="22" y="32"/>
                      <a:pt x="23" y="32"/>
                      <a:pt x="24" y="31"/>
                    </a:cubicBezTo>
                    <a:cubicBezTo>
                      <a:pt x="30" y="29"/>
                      <a:pt x="37" y="27"/>
                      <a:pt x="44" y="24"/>
                    </a:cubicBezTo>
                    <a:cubicBezTo>
                      <a:pt x="45" y="24"/>
                      <a:pt x="46" y="23"/>
                      <a:pt x="47" y="24"/>
                    </a:cubicBezTo>
                    <a:cubicBezTo>
                      <a:pt x="48" y="26"/>
                      <a:pt x="47" y="27"/>
                      <a:pt x="46" y="27"/>
                    </a:cubicBezTo>
                    <a:cubicBezTo>
                      <a:pt x="41" y="29"/>
                      <a:pt x="36" y="31"/>
                      <a:pt x="31" y="33"/>
                    </a:cubicBezTo>
                    <a:cubicBezTo>
                      <a:pt x="27" y="34"/>
                      <a:pt x="23" y="36"/>
                      <a:pt x="20" y="38"/>
                    </a:cubicBezTo>
                    <a:cubicBezTo>
                      <a:pt x="19" y="38"/>
                      <a:pt x="19" y="39"/>
                      <a:pt x="18" y="40"/>
                    </a:cubicBezTo>
                    <a:cubicBezTo>
                      <a:pt x="17" y="44"/>
                      <a:pt x="18" y="49"/>
                      <a:pt x="14" y="52"/>
                    </a:cubicBezTo>
                    <a:cubicBezTo>
                      <a:pt x="14" y="53"/>
                      <a:pt x="14" y="53"/>
                      <a:pt x="15" y="53"/>
                    </a:cubicBezTo>
                    <a:cubicBezTo>
                      <a:pt x="15" y="55"/>
                      <a:pt x="15" y="56"/>
                      <a:pt x="14" y="57"/>
                    </a:cubicBezTo>
                    <a:cubicBezTo>
                      <a:pt x="13" y="59"/>
                      <a:pt x="13" y="61"/>
                      <a:pt x="14" y="64"/>
                    </a:cubicBezTo>
                    <a:cubicBezTo>
                      <a:pt x="14" y="64"/>
                      <a:pt x="14" y="64"/>
                      <a:pt x="14" y="65"/>
                    </a:cubicBezTo>
                    <a:cubicBezTo>
                      <a:pt x="14" y="65"/>
                      <a:pt x="14" y="65"/>
                      <a:pt x="13" y="66"/>
                    </a:cubicBezTo>
                    <a:cubicBezTo>
                      <a:pt x="13" y="69"/>
                      <a:pt x="11" y="69"/>
                      <a:pt x="8" y="68"/>
                    </a:cubicBezTo>
                    <a:cubicBezTo>
                      <a:pt x="7" y="68"/>
                      <a:pt x="5" y="67"/>
                      <a:pt x="4" y="68"/>
                    </a:cubicBezTo>
                    <a:cubicBezTo>
                      <a:pt x="3" y="68"/>
                      <a:pt x="3" y="67"/>
                      <a:pt x="2" y="67"/>
                    </a:cubicBezTo>
                    <a:cubicBezTo>
                      <a:pt x="2" y="66"/>
                      <a:pt x="1" y="66"/>
                      <a:pt x="0" y="65"/>
                    </a:cubicBezTo>
                    <a:cubicBezTo>
                      <a:pt x="0" y="64"/>
                      <a:pt x="0" y="64"/>
                      <a:pt x="0" y="63"/>
                    </a:cubicBezTo>
                    <a:cubicBezTo>
                      <a:pt x="2" y="60"/>
                      <a:pt x="2" y="56"/>
                      <a:pt x="2" y="52"/>
                    </a:cubicBezTo>
                    <a:cubicBezTo>
                      <a:pt x="3" y="51"/>
                      <a:pt x="3" y="50"/>
                      <a:pt x="3" y="49"/>
                    </a:cubicBezTo>
                  </a:path>
                  <a:path w="135" h="119">
                    <a:moveTo>
                      <a:pt x="85" y="97"/>
                    </a:moveTo>
                    <a:cubicBezTo>
                      <a:pt x="88" y="94"/>
                      <a:pt x="91" y="91"/>
                      <a:pt x="94" y="87"/>
                    </a:cubicBezTo>
                    <a:cubicBezTo>
                      <a:pt x="96" y="84"/>
                      <a:pt x="95" y="81"/>
                      <a:pt x="95" y="77"/>
                    </a:cubicBezTo>
                    <a:cubicBezTo>
                      <a:pt x="95" y="75"/>
                      <a:pt x="95" y="73"/>
                      <a:pt x="95" y="71"/>
                    </a:cubicBezTo>
                    <a:cubicBezTo>
                      <a:pt x="95" y="70"/>
                      <a:pt x="96" y="69"/>
                      <a:pt x="98" y="70"/>
                    </a:cubicBezTo>
                    <a:cubicBezTo>
                      <a:pt x="100" y="70"/>
                      <a:pt x="99" y="71"/>
                      <a:pt x="99" y="72"/>
                    </a:cubicBezTo>
                    <a:cubicBezTo>
                      <a:pt x="99" y="75"/>
                      <a:pt x="99" y="78"/>
                      <a:pt x="99" y="81"/>
                    </a:cubicBezTo>
                    <a:cubicBezTo>
                      <a:pt x="99" y="82"/>
                      <a:pt x="100" y="82"/>
                      <a:pt x="100" y="81"/>
                    </a:cubicBezTo>
                    <a:cubicBezTo>
                      <a:pt x="103" y="79"/>
                      <a:pt x="107" y="77"/>
                      <a:pt x="107" y="74"/>
                    </a:cubicBezTo>
                    <a:cubicBezTo>
                      <a:pt x="107" y="70"/>
                      <a:pt x="109" y="66"/>
                      <a:pt x="109" y="62"/>
                    </a:cubicBezTo>
                    <a:cubicBezTo>
                      <a:pt x="108" y="61"/>
                      <a:pt x="108" y="60"/>
                      <a:pt x="111" y="60"/>
                    </a:cubicBezTo>
                    <a:cubicBezTo>
                      <a:pt x="113" y="60"/>
                      <a:pt x="113" y="62"/>
                      <a:pt x="113" y="63"/>
                    </a:cubicBezTo>
                    <a:cubicBezTo>
                      <a:pt x="112" y="66"/>
                      <a:pt x="111" y="69"/>
                      <a:pt x="110" y="73"/>
                    </a:cubicBezTo>
                    <a:cubicBezTo>
                      <a:pt x="115" y="71"/>
                      <a:pt x="119" y="68"/>
                      <a:pt x="123" y="66"/>
                    </a:cubicBezTo>
                    <a:cubicBezTo>
                      <a:pt x="123" y="66"/>
                      <a:pt x="124" y="65"/>
                      <a:pt x="125" y="65"/>
                    </a:cubicBezTo>
                    <a:cubicBezTo>
                      <a:pt x="126" y="64"/>
                      <a:pt x="128" y="64"/>
                      <a:pt x="129" y="65"/>
                    </a:cubicBezTo>
                    <a:cubicBezTo>
                      <a:pt x="130" y="66"/>
                      <a:pt x="129" y="67"/>
                      <a:pt x="128" y="68"/>
                    </a:cubicBezTo>
                    <a:cubicBezTo>
                      <a:pt x="123" y="71"/>
                      <a:pt x="119" y="74"/>
                      <a:pt x="115" y="77"/>
                    </a:cubicBezTo>
                    <a:cubicBezTo>
                      <a:pt x="115" y="78"/>
                      <a:pt x="115" y="78"/>
                      <a:pt x="114" y="79"/>
                    </a:cubicBezTo>
                    <a:cubicBezTo>
                      <a:pt x="120" y="79"/>
                      <a:pt x="126" y="78"/>
                      <a:pt x="131" y="78"/>
                    </a:cubicBezTo>
                    <a:cubicBezTo>
                      <a:pt x="132" y="78"/>
                      <a:pt x="132" y="78"/>
                      <a:pt x="133" y="78"/>
                    </a:cubicBezTo>
                    <a:cubicBezTo>
                      <a:pt x="134" y="79"/>
                      <a:pt x="135" y="79"/>
                      <a:pt x="135" y="80"/>
                    </a:cubicBezTo>
                    <a:cubicBezTo>
                      <a:pt x="135" y="81"/>
                      <a:pt x="134" y="81"/>
                      <a:pt x="133" y="81"/>
                    </a:cubicBezTo>
                    <a:cubicBezTo>
                      <a:pt x="127" y="81"/>
                      <a:pt x="122" y="82"/>
                      <a:pt x="116" y="82"/>
                    </a:cubicBezTo>
                    <a:cubicBezTo>
                      <a:pt x="111" y="82"/>
                      <a:pt x="108" y="84"/>
                      <a:pt x="106" y="87"/>
                    </a:cubicBezTo>
                    <a:cubicBezTo>
                      <a:pt x="106" y="87"/>
                      <a:pt x="105" y="87"/>
                      <a:pt x="106" y="88"/>
                    </a:cubicBezTo>
                    <a:cubicBezTo>
                      <a:pt x="106" y="88"/>
                      <a:pt x="107" y="88"/>
                      <a:pt x="108" y="88"/>
                    </a:cubicBezTo>
                    <a:cubicBezTo>
                      <a:pt x="114" y="88"/>
                      <a:pt x="121" y="87"/>
                      <a:pt x="128" y="86"/>
                    </a:cubicBezTo>
                    <a:cubicBezTo>
                      <a:pt x="129" y="86"/>
                      <a:pt x="131" y="86"/>
                      <a:pt x="131" y="87"/>
                    </a:cubicBezTo>
                    <a:cubicBezTo>
                      <a:pt x="132" y="89"/>
                      <a:pt x="130" y="89"/>
                      <a:pt x="129" y="89"/>
                    </a:cubicBezTo>
                    <a:cubicBezTo>
                      <a:pt x="124" y="90"/>
                      <a:pt x="119" y="90"/>
                      <a:pt x="113" y="91"/>
                    </a:cubicBezTo>
                    <a:cubicBezTo>
                      <a:pt x="110" y="91"/>
                      <a:pt x="107" y="92"/>
                      <a:pt x="104" y="92"/>
                    </a:cubicBezTo>
                    <a:cubicBezTo>
                      <a:pt x="102" y="93"/>
                      <a:pt x="101" y="93"/>
                      <a:pt x="100" y="95"/>
                    </a:cubicBezTo>
                    <a:cubicBezTo>
                      <a:pt x="98" y="98"/>
                      <a:pt x="96" y="101"/>
                      <a:pt x="94" y="104"/>
                    </a:cubicBezTo>
                    <a:cubicBezTo>
                      <a:pt x="91" y="107"/>
                      <a:pt x="90" y="111"/>
                      <a:pt x="88" y="115"/>
                    </a:cubicBezTo>
                    <a:cubicBezTo>
                      <a:pt x="87" y="118"/>
                      <a:pt x="85" y="119"/>
                      <a:pt x="81" y="117"/>
                    </a:cubicBezTo>
                    <a:cubicBezTo>
                      <a:pt x="80" y="116"/>
                      <a:pt x="79" y="115"/>
                      <a:pt x="77" y="115"/>
                    </a:cubicBezTo>
                    <a:cubicBezTo>
                      <a:pt x="75" y="113"/>
                      <a:pt x="75" y="112"/>
                      <a:pt x="76" y="110"/>
                    </a:cubicBezTo>
                    <a:cubicBezTo>
                      <a:pt x="78" y="105"/>
                      <a:pt x="81" y="101"/>
                      <a:pt x="85" y="97"/>
                    </a:cubicBezTo>
                  </a:path>
                </a:pathLst>
              </a:custGeom>
              <a:solidFill>
                <a:srgbClr val="0B1702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path"/>
              <p:cNvSpPr/>
              <p:nvPr/>
            </p:nvSpPr>
            <p:spPr>
              <a:xfrm>
                <a:off x="429997" y="320852"/>
                <a:ext cx="10121" cy="11366"/>
              </a:xfrm>
              <a:custGeom>
                <a:avLst/>
                <a:gdLst/>
                <a:ahLst/>
                <a:cxnLst/>
                <a:rect l="0" t="0" r="0" b="0"/>
                <a:pathLst>
                  <a:path w="15" h="17">
                    <a:moveTo>
                      <a:pt x="4" y="15"/>
                    </a:moveTo>
                    <a:cubicBezTo>
                      <a:pt x="5" y="14"/>
                      <a:pt x="7" y="15"/>
                      <a:pt x="8" y="15"/>
                    </a:cubicBezTo>
                    <a:cubicBezTo>
                      <a:pt x="11" y="16"/>
                      <a:pt x="13" y="16"/>
                      <a:pt x="14" y="13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6"/>
                      <a:pt x="13" y="17"/>
                      <a:pt x="9" y="17"/>
                    </a:cubicBezTo>
                    <a:cubicBezTo>
                      <a:pt x="7" y="16"/>
                      <a:pt x="5" y="16"/>
                      <a:pt x="4" y="15"/>
                    </a:cubicBezTo>
                  </a:path>
                  <a:path w="15" h="17">
                    <a:moveTo>
                      <a:pt x="2" y="0"/>
                    </a:moveTo>
                    <a:cubicBezTo>
                      <a:pt x="2" y="3"/>
                      <a:pt x="2" y="7"/>
                      <a:pt x="0" y="10"/>
                    </a:cubicBezTo>
                    <a:cubicBezTo>
                      <a:pt x="0" y="6"/>
                      <a:pt x="0" y="3"/>
                      <a:pt x="2" y="0"/>
                    </a:cubicBezTo>
                  </a:path>
                  <a:path w="15" h="17">
                    <a:moveTo>
                      <a:pt x="14" y="11"/>
                    </a:moveTo>
                    <a:cubicBezTo>
                      <a:pt x="13" y="9"/>
                      <a:pt x="13" y="7"/>
                      <a:pt x="14" y="4"/>
                    </a:cubicBezTo>
                    <a:cubicBezTo>
                      <a:pt x="15" y="7"/>
                      <a:pt x="15" y="9"/>
                      <a:pt x="14" y="11"/>
                    </a:cubicBezTo>
                  </a:path>
                </a:pathLst>
              </a:custGeom>
              <a:solidFill>
                <a:srgbClr val="224806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399" name="table 399"/>
          <p:cNvGraphicFramePr>
            <a:graphicFrameLocks noGrp="1"/>
          </p:cNvGraphicFramePr>
          <p:nvPr/>
        </p:nvGraphicFramePr>
        <p:xfrm>
          <a:off x="7912861" y="4604689"/>
          <a:ext cx="3935094" cy="1782445"/>
        </p:xfrm>
        <a:graphic>
          <a:graphicData uri="http://schemas.openxmlformats.org/drawingml/2006/table">
            <a:tbl>
              <a:tblPr/>
              <a:tblGrid>
                <a:gridCol w="3935094"/>
              </a:tblGrid>
              <a:tr h="17538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12395" indent="14604" algn="l" rtl="0" eaLnBrk="0">
                        <a:lnSpc>
                          <a:spcPct val="104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中南大学资源加工与生物工程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学院教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授</a:t>
                      </a:r>
                      <a:r>
                        <a:rPr sz="1700" kern="0" spc="-2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，主要从事废旧锂离子电池资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源现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状及回收利用的研究</a:t>
                      </a:r>
                      <a:r>
                        <a:rPr sz="1700" kern="0" spc="-2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，介绍了废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旧锂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7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离子电池的资源现状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与目前回收利用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的各种不同的工艺路线</a:t>
                      </a:r>
                      <a:r>
                        <a:rPr sz="1700" kern="0" spc="-2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，并且详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细分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析了各种工艺路线的优缺点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0" name="table 400"/>
          <p:cNvGraphicFramePr>
            <a:graphicFrameLocks noGrp="1"/>
          </p:cNvGraphicFramePr>
          <p:nvPr/>
        </p:nvGraphicFramePr>
        <p:xfrm>
          <a:off x="234657" y="4604689"/>
          <a:ext cx="3068955" cy="1844039"/>
        </p:xfrm>
        <a:graphic>
          <a:graphicData uri="http://schemas.openxmlformats.org/drawingml/2006/table">
            <a:tbl>
              <a:tblPr/>
              <a:tblGrid>
                <a:gridCol w="3068955"/>
              </a:tblGrid>
              <a:tr h="18186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08585" indent="-635" algn="l" rtl="0" eaLnBrk="0">
                        <a:lnSpc>
                          <a:spcPct val="104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现为江西省计算机协会会员</a:t>
                      </a:r>
                      <a:r>
                        <a:rPr sz="1500" kern="0" spc="2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；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2007年被评为江</a:t>
                      </a: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西省高校中青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年骨干教师、</a:t>
                      </a:r>
                      <a:r>
                        <a:rPr sz="1500" kern="0" spc="-3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省优秀共产党员；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多年被评先进工作者。</a:t>
                      </a:r>
                      <a:endParaRPr lang="Microsoft YaHei" altLang="Microsoft YaHei" sz="1500" dirty="0"/>
                    </a:p>
                    <a:p>
                      <a:pPr marL="107950" indent="8889" algn="l" rtl="0" eaLnBrk="0">
                        <a:lnSpc>
                          <a:spcPct val="103000"/>
                        </a:lnSpc>
                        <a:spcBef>
                          <a:spcPts val="199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2009.4月推荐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为民办高校德育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专业委员会理事；</a:t>
                      </a:r>
                      <a:r>
                        <a:rPr sz="1500" kern="0" spc="-3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在团队中</a:t>
                      </a: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担任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技术顾问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1" name="textbox 401"/>
          <p:cNvSpPr/>
          <p:nvPr/>
        </p:nvSpPr>
        <p:spPr>
          <a:xfrm>
            <a:off x="4110449" y="4683449"/>
            <a:ext cx="2938779" cy="17075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37"/>
              </a:lnSpc>
              <a:tabLst/>
            </a:pPr>
            <a:endParaRPr lang="Arial" altLang="Arial" sz="100" dirty="0"/>
          </a:p>
          <a:p>
            <a:pPr marL="12700" indent="9525" algn="l" rtl="0" eaLnBrk="0">
              <a:lnSpc>
                <a:spcPct val="105000"/>
              </a:lnSpc>
              <a:tabLst/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2008年入职赣锋锂业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历任特种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锂厂技术员、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车间主任、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生产计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划科科长、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副厂长、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基础锂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厂厂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长、公司监事。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分管锂化工事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部矿石提锂板块、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国内力资源板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块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5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南昌大学硕士研究生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工程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师</a:t>
            </a:r>
            <a:r>
              <a:rPr sz="1500" kern="0" spc="30" dirty="0">
                <a:solidFill>
                  <a:srgbClr val="33333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500" dirty="0"/>
          </a:p>
        </p:txBody>
      </p:sp>
      <p:pic>
        <p:nvPicPr>
          <p:cNvPr id="402" name="picture 4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017507" y="2066544"/>
            <a:ext cx="1431035" cy="1927859"/>
          </a:xfrm>
          <a:prstGeom prst="rect">
            <a:avLst/>
          </a:prstGeom>
        </p:spPr>
      </p:pic>
      <p:pic>
        <p:nvPicPr>
          <p:cNvPr id="403" name="picture 4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893563" y="2066544"/>
            <a:ext cx="1431035" cy="1775459"/>
          </a:xfrm>
          <a:prstGeom prst="rect">
            <a:avLst/>
          </a:prstGeom>
        </p:spPr>
      </p:pic>
      <p:pic>
        <p:nvPicPr>
          <p:cNvPr id="404" name="picture 4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6988" y="2004059"/>
            <a:ext cx="1350263" cy="1775460"/>
          </a:xfrm>
          <a:prstGeom prst="rect">
            <a:avLst/>
          </a:prstGeom>
        </p:spPr>
      </p:pic>
      <p:sp>
        <p:nvSpPr>
          <p:cNvPr id="405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6" name="textbox 406"/>
          <p:cNvSpPr/>
          <p:nvPr/>
        </p:nvSpPr>
        <p:spPr>
          <a:xfrm>
            <a:off x="1342250" y="4144085"/>
            <a:ext cx="705484" cy="273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16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黄学光</a:t>
            </a:r>
            <a:endParaRPr lang="Microsoft YaHei" altLang="Microsoft YaHei" sz="1700" dirty="0"/>
          </a:p>
        </p:txBody>
      </p:sp>
      <p:sp>
        <p:nvSpPr>
          <p:cNvPr id="407" name="textbox 407"/>
          <p:cNvSpPr/>
          <p:nvPr/>
        </p:nvSpPr>
        <p:spPr>
          <a:xfrm>
            <a:off x="5247588" y="4145559"/>
            <a:ext cx="708659" cy="261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3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700" b="1" kern="0" spc="80" dirty="0">
                <a:solidFill>
                  <a:srgbClr val="33333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傅利华</a:t>
            </a:r>
            <a:endParaRPr lang="Microsoft YaHei" altLang="Microsoft YaHei" sz="1700" dirty="0"/>
          </a:p>
        </p:txBody>
      </p:sp>
      <p:sp>
        <p:nvSpPr>
          <p:cNvPr id="408" name="textbox 408"/>
          <p:cNvSpPr/>
          <p:nvPr/>
        </p:nvSpPr>
        <p:spPr>
          <a:xfrm>
            <a:off x="9403867" y="4140301"/>
            <a:ext cx="699769" cy="2622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69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覃文庆</a:t>
            </a:r>
            <a:endParaRPr lang="Microsoft YaHei" altLang="Microsoft YaHei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60"/>
          <p:cNvGrpSpPr/>
          <p:nvPr/>
        </p:nvGrpSpPr>
        <p:grpSpPr>
          <a:xfrm rot="21600000">
            <a:off x="468960" y="4822317"/>
            <a:ext cx="11502059" cy="1810130"/>
            <a:chOff x="0" y="0"/>
            <a:chExt cx="11502059" cy="1810130"/>
          </a:xfrm>
        </p:grpSpPr>
        <p:pic>
          <p:nvPicPr>
            <p:cNvPr id="409" name="picture 40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1361648" cy="1676514"/>
            </a:xfrm>
            <a:prstGeom prst="rect">
              <a:avLst/>
            </a:prstGeom>
          </p:spPr>
        </p:pic>
        <p:grpSp>
          <p:nvGrpSpPr>
            <p:cNvPr id="62" name="group 62"/>
            <p:cNvGrpSpPr/>
            <p:nvPr/>
          </p:nvGrpSpPr>
          <p:grpSpPr>
            <a:xfrm rot="21600000">
              <a:off x="14147" y="14858"/>
              <a:ext cx="11487911" cy="1795272"/>
              <a:chOff x="0" y="0"/>
              <a:chExt cx="11487911" cy="1795272"/>
            </a:xfrm>
          </p:grpSpPr>
          <p:sp>
            <p:nvSpPr>
              <p:cNvPr id="410" name="path"/>
              <p:cNvSpPr/>
              <p:nvPr/>
            </p:nvSpPr>
            <p:spPr>
              <a:xfrm>
                <a:off x="10155936" y="1677924"/>
                <a:ext cx="1331975" cy="117347"/>
              </a:xfrm>
              <a:custGeom>
                <a:avLst/>
                <a:gdLst/>
                <a:ahLst/>
                <a:cxnLst/>
                <a:rect l="0" t="0" r="0" b="0"/>
                <a:pathLst>
                  <a:path w="2097" h="184">
                    <a:moveTo>
                      <a:pt x="379" y="184"/>
                    </a:moveTo>
                    <a:lnTo>
                      <a:pt x="424" y="0"/>
                    </a:lnTo>
                    <a:lnTo>
                      <a:pt x="580" y="0"/>
                    </a:lnTo>
                    <a:lnTo>
                      <a:pt x="535" y="184"/>
                    </a:lnTo>
                    <a:lnTo>
                      <a:pt x="379" y="184"/>
                    </a:lnTo>
                  </a:path>
                  <a:path w="2097" h="184">
                    <a:moveTo>
                      <a:pt x="1137" y="184"/>
                    </a:moveTo>
                    <a:lnTo>
                      <a:pt x="1183" y="0"/>
                    </a:lnTo>
                    <a:lnTo>
                      <a:pt x="1339" y="0"/>
                    </a:lnTo>
                    <a:lnTo>
                      <a:pt x="1293" y="184"/>
                    </a:lnTo>
                    <a:lnTo>
                      <a:pt x="1137" y="184"/>
                    </a:lnTo>
                  </a:path>
                  <a:path w="2097" h="184">
                    <a:moveTo>
                      <a:pt x="1516" y="184"/>
                    </a:moveTo>
                    <a:lnTo>
                      <a:pt x="1562" y="0"/>
                    </a:lnTo>
                    <a:lnTo>
                      <a:pt x="1718" y="0"/>
                    </a:lnTo>
                    <a:lnTo>
                      <a:pt x="1672" y="184"/>
                    </a:lnTo>
                    <a:lnTo>
                      <a:pt x="1516" y="184"/>
                    </a:lnTo>
                  </a:path>
                  <a:path w="2097" h="184">
                    <a:moveTo>
                      <a:pt x="1893" y="184"/>
                    </a:moveTo>
                    <a:lnTo>
                      <a:pt x="1939" y="0"/>
                    </a:lnTo>
                    <a:lnTo>
                      <a:pt x="2097" y="0"/>
                    </a:lnTo>
                    <a:lnTo>
                      <a:pt x="2051" y="184"/>
                    </a:lnTo>
                    <a:lnTo>
                      <a:pt x="1893" y="184"/>
                    </a:lnTo>
                  </a:path>
                  <a:path w="2097" h="184">
                    <a:moveTo>
                      <a:pt x="0" y="184"/>
                    </a:moveTo>
                    <a:lnTo>
                      <a:pt x="45" y="0"/>
                    </a:lnTo>
                    <a:lnTo>
                      <a:pt x="201" y="0"/>
                    </a:lnTo>
                    <a:lnTo>
                      <a:pt x="155" y="184"/>
                    </a:lnTo>
                    <a:lnTo>
                      <a:pt x="0" y="184"/>
                    </a:lnTo>
                  </a:path>
                  <a:path w="2097" h="184">
                    <a:moveTo>
                      <a:pt x="758" y="184"/>
                    </a:moveTo>
                    <a:lnTo>
                      <a:pt x="804" y="0"/>
                    </a:lnTo>
                    <a:lnTo>
                      <a:pt x="960" y="0"/>
                    </a:lnTo>
                    <a:lnTo>
                      <a:pt x="914" y="184"/>
                    </a:lnTo>
                    <a:lnTo>
                      <a:pt x="758" y="184"/>
                    </a:lnTo>
                  </a:path>
                </a:pathLst>
              </a:custGeom>
              <a:solidFill>
                <a:srgbClr val="11867A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path"/>
              <p:cNvSpPr/>
              <p:nvPr/>
            </p:nvSpPr>
            <p:spPr>
              <a:xfrm>
                <a:off x="0" y="0"/>
                <a:ext cx="11332464" cy="1647444"/>
              </a:xfrm>
              <a:custGeom>
                <a:avLst/>
                <a:gdLst/>
                <a:ahLst/>
                <a:cxnLst/>
                <a:rect l="0" t="0" r="0" b="0"/>
                <a:pathLst>
                  <a:path w="17846" h="2594">
                    <a:moveTo>
                      <a:pt x="0" y="0"/>
                    </a:moveTo>
                    <a:lnTo>
                      <a:pt x="17846" y="0"/>
                    </a:lnTo>
                    <a:lnTo>
                      <a:pt x="17846" y="2594"/>
                    </a:lnTo>
                    <a:lnTo>
                      <a:pt x="0" y="2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AF8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2" name="textbox 412"/>
            <p:cNvSpPr/>
            <p:nvPr/>
          </p:nvSpPr>
          <p:spPr>
            <a:xfrm>
              <a:off x="112229" y="178574"/>
              <a:ext cx="11227434" cy="11233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ts val="2162"/>
                </a:lnSpc>
                <a:tabLst/>
              </a:pP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Wingdings"/>
                  <a:ea typeface="Wingdings"/>
                  <a:cs typeface="Wingdings"/>
                </a:rPr>
                <a:t>u</a:t>
              </a: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团队愿景：</a:t>
              </a:r>
              <a:r>
                <a:rPr sz="1700" kern="0" spc="-3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通过</a:t>
              </a:r>
              <a:r>
                <a:rPr sz="1700" kern="0" spc="90" dirty="0"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科技</a:t>
              </a: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手段、</a:t>
              </a:r>
              <a:r>
                <a:rPr sz="1700" kern="0" spc="-2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90" dirty="0"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高值化</a:t>
              </a: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利用回收锂电池</a:t>
              </a:r>
              <a:r>
                <a:rPr sz="1700" kern="0" spc="-2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，为社会的可持</a:t>
              </a:r>
              <a:r>
                <a:rPr sz="17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续发展做贡献。</a:t>
              </a:r>
              <a:endParaRPr lang="Microsoft YaHei" altLang="Microsoft YaHei" sz="1700" dirty="0"/>
            </a:p>
            <a:p>
              <a:pPr marL="12700" algn="l" rtl="0" eaLnBrk="0">
                <a:lnSpc>
                  <a:spcPts val="2162"/>
                </a:lnSpc>
                <a:spcBef>
                  <a:spcPts val="1078"/>
                </a:spcBef>
                <a:tabLst/>
              </a:pP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Wingdings"/>
                  <a:ea typeface="Wingdings"/>
                  <a:cs typeface="Wingdings"/>
                </a:rPr>
                <a:t>u</a:t>
              </a: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团队使命：</a:t>
              </a:r>
              <a:r>
                <a:rPr sz="1700" kern="0" spc="-3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通过</a:t>
              </a:r>
              <a:r>
                <a:rPr sz="1700" kern="0" spc="90" dirty="0"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创新技术</a:t>
              </a: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和不断提高效率</a:t>
              </a:r>
              <a:r>
                <a:rPr sz="1700" kern="0" spc="-2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1700" kern="0" spc="-4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实现对废旧锂电池资源的</a:t>
              </a:r>
              <a:r>
                <a:rPr sz="1700" kern="0" spc="90" dirty="0"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最大化利</a:t>
              </a:r>
              <a:r>
                <a:rPr sz="1700" kern="0" spc="80" dirty="0"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用</a:t>
              </a:r>
              <a:r>
                <a:rPr sz="1700" kern="0" spc="-240" dirty="0"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，推进</a:t>
              </a:r>
              <a:r>
                <a:rPr sz="1700" kern="0" spc="80" dirty="0"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循环经济</a:t>
              </a:r>
              <a:r>
                <a:rPr sz="17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的发展。</a:t>
              </a:r>
              <a:endParaRPr lang="Microsoft YaHei" altLang="Microsoft YaHei" sz="1700" dirty="0"/>
            </a:p>
            <a:p>
              <a:pPr algn="l" rtl="0" eaLnBrk="0">
                <a:lnSpc>
                  <a:spcPct val="112000"/>
                </a:lnSpc>
                <a:tabLst/>
              </a:pPr>
              <a:endParaRPr lang="Arial" altLang="Arial" sz="800" dirty="0"/>
            </a:p>
            <a:p>
              <a:pPr algn="r" rtl="0" eaLnBrk="0">
                <a:lnSpc>
                  <a:spcPts val="2162"/>
                </a:lnSpc>
                <a:spcBef>
                  <a:spcPts val="2"/>
                </a:spcBef>
                <a:tabLst/>
              </a:pP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Wingdings"/>
                  <a:ea typeface="Wingdings"/>
                  <a:cs typeface="Wingdings"/>
                </a:rPr>
                <a:t>u</a:t>
              </a: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团队宗旨：</a:t>
              </a:r>
              <a:r>
                <a:rPr sz="1700" kern="0" spc="-2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以科技创新为引领</a:t>
              </a:r>
              <a:r>
                <a:rPr sz="1700" kern="0" spc="-2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1700" kern="0" spc="60" dirty="0"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弘扬环保理念</a:t>
              </a: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和节能减排精神</a:t>
              </a:r>
              <a:r>
                <a:rPr sz="1700" kern="0" spc="-2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，创造持续价值</a:t>
              </a:r>
              <a:r>
                <a:rPr sz="1700" kern="0" spc="-2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，为社会提供稳定优质的服务。</a:t>
              </a:r>
              <a:endParaRPr lang="Microsoft YaHei" altLang="Microsoft YaHei" sz="1700" dirty="0"/>
            </a:p>
          </p:txBody>
        </p:sp>
      </p:grpSp>
      <p:pic>
        <p:nvPicPr>
          <p:cNvPr id="413" name="picture 4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737616"/>
          </a:xfrm>
          <a:prstGeom prst="rect">
            <a:avLst/>
          </a:prstGeom>
        </p:spPr>
      </p:pic>
      <p:graphicFrame>
        <p:nvGraphicFramePr>
          <p:cNvPr id="414" name="table 414"/>
          <p:cNvGraphicFramePr>
            <a:graphicFrameLocks noGrp="1"/>
          </p:cNvGraphicFramePr>
          <p:nvPr/>
        </p:nvGraphicFramePr>
        <p:xfrm>
          <a:off x="6953745" y="3751605"/>
          <a:ext cx="2305684" cy="702945"/>
        </p:xfrm>
        <a:graphic>
          <a:graphicData uri="http://schemas.openxmlformats.org/drawingml/2006/table">
            <a:tbl>
              <a:tblPr/>
              <a:tblGrid>
                <a:gridCol w="2305684"/>
              </a:tblGrid>
              <a:tr h="6838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07314" algn="l" rtl="0" eaLnBrk="0">
                        <a:lnSpc>
                          <a:spcPct val="83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kern="0" spc="-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8月</a:t>
                      </a:r>
                      <a:r>
                        <a:rPr sz="1400" kern="0" spc="-1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-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产品试运行阶段成绩</a:t>
                      </a:r>
                      <a:endParaRPr lang="Microsoft YaHei" altLang="Microsoft YaHei" sz="1400" dirty="0"/>
                    </a:p>
                    <a:p>
                      <a:pPr marL="102235" algn="l" rtl="0" eaLnBrk="0">
                        <a:lnSpc>
                          <a:spcPts val="2518"/>
                        </a:lnSpc>
                        <a:tabLst/>
                      </a:pPr>
                      <a:r>
                        <a:rPr sz="14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突出</a:t>
                      </a:r>
                      <a:r>
                        <a:rPr sz="1400" kern="0" spc="-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，正式进入市场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15" name="table 415"/>
          <p:cNvGraphicFramePr>
            <a:graphicFrameLocks noGrp="1"/>
          </p:cNvGraphicFramePr>
          <p:nvPr/>
        </p:nvGraphicFramePr>
        <p:xfrm>
          <a:off x="189547" y="74612"/>
          <a:ext cx="2886710" cy="560704"/>
        </p:xfrm>
        <a:graphic>
          <a:graphicData uri="http://schemas.openxmlformats.org/drawingml/2006/table">
            <a:tbl>
              <a:tblPr/>
              <a:tblGrid>
                <a:gridCol w="2886710"/>
              </a:tblGrid>
              <a:tr h="5448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121920" algn="l" rtl="0" eaLnBrk="0">
                        <a:lnSpc>
                          <a:spcPct val="91000"/>
                        </a:lnSpc>
                        <a:tabLst/>
                      </a:pPr>
                      <a:r>
                        <a:rPr sz="27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团队发展</a:t>
                      </a:r>
                      <a:endParaRPr lang="Microsoft YaHei" altLang="Microsoft YaHei" sz="2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16" name="table 416"/>
          <p:cNvGraphicFramePr>
            <a:graphicFrameLocks noGrp="1"/>
          </p:cNvGraphicFramePr>
          <p:nvPr/>
        </p:nvGraphicFramePr>
        <p:xfrm>
          <a:off x="5155171" y="1460830"/>
          <a:ext cx="2125980" cy="727709"/>
        </p:xfrm>
        <a:graphic>
          <a:graphicData uri="http://schemas.openxmlformats.org/drawingml/2006/table">
            <a:tbl>
              <a:tblPr/>
              <a:tblGrid>
                <a:gridCol w="2125980"/>
              </a:tblGrid>
              <a:tr h="7086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09220" algn="l" rtl="0" eaLnBrk="0">
                        <a:lnSpc>
                          <a:spcPct val="83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kern="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2月</a:t>
                      </a:r>
                      <a:r>
                        <a:rPr sz="1400" kern="0" spc="-16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产品测试成功</a:t>
                      </a:r>
                      <a:r>
                        <a:rPr sz="1400" kern="0" spc="-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，进</a:t>
                      </a:r>
                      <a:endParaRPr lang="Microsoft YaHei" altLang="Microsoft YaHei" sz="1400" dirty="0"/>
                    </a:p>
                    <a:p>
                      <a:pPr marL="100964" algn="l" rtl="0" eaLnBrk="0">
                        <a:lnSpc>
                          <a:spcPts val="2519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入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试运行阶段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17" name="table 417"/>
          <p:cNvGraphicFramePr>
            <a:graphicFrameLocks noGrp="1"/>
          </p:cNvGraphicFramePr>
          <p:nvPr/>
        </p:nvGraphicFramePr>
        <p:xfrm>
          <a:off x="3031070" y="3745102"/>
          <a:ext cx="2072639" cy="702945"/>
        </p:xfrm>
        <a:graphic>
          <a:graphicData uri="http://schemas.openxmlformats.org/drawingml/2006/table">
            <a:tbl>
              <a:tblPr/>
              <a:tblGrid>
                <a:gridCol w="2072639"/>
              </a:tblGrid>
              <a:tr h="6838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0644" algn="l" rtl="0" eaLnBrk="0">
                        <a:lnSpc>
                          <a:spcPct val="83000"/>
                        </a:lnSpc>
                        <a:spcBef>
                          <a:spcPts val="3"/>
                        </a:spcBef>
                        <a:tabLst>
                          <a:tab pos="271779" algn="l"/>
                        </a:tabLst>
                      </a:pPr>
                      <a:r>
                        <a:rPr sz="1400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	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12月</a:t>
                      </a:r>
                      <a:r>
                        <a:rPr sz="1400" kern="0" spc="-17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，产品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研发完成</a:t>
                      </a:r>
                      <a:r>
                        <a:rPr sz="11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endParaRPr lang="Microsoft YaHei" altLang="Microsoft YaHei" sz="1100" dirty="0"/>
                    </a:p>
                    <a:p>
                      <a:pPr marL="255270" algn="l" rtl="0" eaLnBrk="0">
                        <a:lnSpc>
                          <a:spcPts val="2194"/>
                        </a:lnSpc>
                        <a:tabLst/>
                      </a:pPr>
                      <a:r>
                        <a:rPr sz="11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进行测试</a:t>
                      </a:r>
                      <a:endParaRPr lang="Microsoft YaHei" altLang="Microsoft YaHei" sz="1100" dirty="0"/>
                    </a:p>
                  </a:txBody>
                  <a:tcPr marL="0" marR="0" marT="0" marB="0" vert="horz">
                    <a:lnL>
                      <a:noFill/>
                    </a:lnL>
                    <a:lnR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8" name="picture 4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031070" y="3930967"/>
            <a:ext cx="80848" cy="80860"/>
          </a:xfrm>
          <a:prstGeom prst="rect">
            <a:avLst/>
          </a:prstGeom>
        </p:spPr>
      </p:pic>
      <p:graphicFrame>
        <p:nvGraphicFramePr>
          <p:cNvPr id="419" name="table 419"/>
          <p:cNvGraphicFramePr>
            <a:graphicFrameLocks noGrp="1"/>
          </p:cNvGraphicFramePr>
          <p:nvPr/>
        </p:nvGraphicFramePr>
        <p:xfrm>
          <a:off x="1354277" y="1535417"/>
          <a:ext cx="1825625" cy="713104"/>
        </p:xfrm>
        <a:graphic>
          <a:graphicData uri="http://schemas.openxmlformats.org/drawingml/2006/table">
            <a:tbl>
              <a:tblPr/>
              <a:tblGrid>
                <a:gridCol w="1825625"/>
              </a:tblGrid>
              <a:tr h="6940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11125" algn="l" rtl="0" eaLnBrk="0">
                        <a:lnSpc>
                          <a:spcPct val="83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3月</a:t>
                      </a:r>
                      <a:r>
                        <a:rPr sz="1400" kern="0" spc="-17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智锂云团队正</a:t>
                      </a:r>
                      <a:endParaRPr lang="Microsoft YaHei" altLang="Microsoft YaHei" sz="1400" dirty="0"/>
                    </a:p>
                    <a:p>
                      <a:pPr marL="101600" algn="l" rtl="0" eaLnBrk="0">
                        <a:lnSpc>
                          <a:spcPts val="2514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式组建开始研发工作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20" name="table 420"/>
          <p:cNvGraphicFramePr>
            <a:graphicFrameLocks noGrp="1"/>
          </p:cNvGraphicFramePr>
          <p:nvPr/>
        </p:nvGraphicFramePr>
        <p:xfrm>
          <a:off x="8699716" y="1305890"/>
          <a:ext cx="1698625" cy="719454"/>
        </p:xfrm>
        <a:graphic>
          <a:graphicData uri="http://schemas.openxmlformats.org/drawingml/2006/table">
            <a:tbl>
              <a:tblPr/>
              <a:tblGrid>
                <a:gridCol w="1698625"/>
              </a:tblGrid>
              <a:tr h="7004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62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11125" algn="l" rtl="0" eaLnBrk="0">
                        <a:lnSpc>
                          <a:spcPct val="82000"/>
                        </a:lnSpc>
                        <a:tabLst/>
                      </a:pP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3月</a:t>
                      </a:r>
                      <a:r>
                        <a:rPr sz="1400" kern="0" spc="-2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与企业达成</a:t>
                      </a:r>
                      <a:endParaRPr lang="Microsoft YaHei" altLang="Microsoft YaHei" sz="1400" dirty="0"/>
                    </a:p>
                    <a:p>
                      <a:pPr marL="102235" algn="l" rtl="0" eaLnBrk="0">
                        <a:lnSpc>
                          <a:spcPts val="2515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意向合作协议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21" name="picture 4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51826" y="2383396"/>
            <a:ext cx="1918461" cy="502767"/>
          </a:xfrm>
          <a:prstGeom prst="rect">
            <a:avLst/>
          </a:prstGeom>
        </p:spPr>
      </p:pic>
      <p:pic>
        <p:nvPicPr>
          <p:cNvPr id="422" name="picture 4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821800" y="2383396"/>
            <a:ext cx="1918462" cy="502767"/>
          </a:xfrm>
          <a:prstGeom prst="rect">
            <a:avLst/>
          </a:prstGeom>
        </p:spPr>
      </p:pic>
      <p:pic>
        <p:nvPicPr>
          <p:cNvPr id="423" name="picture 4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691773" y="2383396"/>
            <a:ext cx="1918449" cy="502767"/>
          </a:xfrm>
          <a:prstGeom prst="rect">
            <a:avLst/>
          </a:prstGeom>
        </p:spPr>
      </p:pic>
      <p:pic>
        <p:nvPicPr>
          <p:cNvPr id="424" name="picture 4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561734" y="2381034"/>
            <a:ext cx="1918462" cy="502767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 rot="21600000">
            <a:off x="8482330" y="2362809"/>
            <a:ext cx="1702434" cy="504444"/>
            <a:chOff x="0" y="0"/>
            <a:chExt cx="1702434" cy="504444"/>
          </a:xfrm>
        </p:grpSpPr>
        <p:pic>
          <p:nvPicPr>
            <p:cNvPr id="425" name="picture 4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702434" cy="504444"/>
            </a:xfrm>
            <a:prstGeom prst="rect">
              <a:avLst/>
            </a:prstGeom>
          </p:spPr>
        </p:pic>
        <p:sp>
          <p:nvSpPr>
            <p:cNvPr id="426" name="textbox 426"/>
            <p:cNvSpPr/>
            <p:nvPr/>
          </p:nvSpPr>
          <p:spPr>
            <a:xfrm>
              <a:off x="-12700" y="-12700"/>
              <a:ext cx="1727835" cy="5969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0000"/>
                </a:lnSpc>
                <a:tabLst/>
              </a:pPr>
              <a:endParaRPr lang="Arial" altLang="Arial" sz="1000" dirty="0"/>
            </a:p>
            <a:p>
              <a:pPr marL="545465" algn="l" rtl="0" eaLnBrk="0">
                <a:lnSpc>
                  <a:spcPct val="81000"/>
                </a:lnSpc>
                <a:spcBef>
                  <a:spcPts val="4"/>
                </a:spcBef>
                <a:tabLst/>
              </a:pPr>
              <a:r>
                <a:rPr sz="2300" b="1" kern="0" spc="-2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2023</a:t>
              </a:r>
              <a:endParaRPr lang="Arial" altLang="Arial" sz="2300" dirty="0"/>
            </a:p>
          </p:txBody>
        </p:sp>
      </p:grpSp>
      <p:graphicFrame>
        <p:nvGraphicFramePr>
          <p:cNvPr id="427" name="table 427"/>
          <p:cNvGraphicFramePr>
            <a:graphicFrameLocks noGrp="1"/>
          </p:cNvGraphicFramePr>
          <p:nvPr/>
        </p:nvGraphicFramePr>
        <p:xfrm>
          <a:off x="5058752" y="2431783"/>
          <a:ext cx="1296670" cy="405765"/>
        </p:xfrm>
        <a:graphic>
          <a:graphicData uri="http://schemas.openxmlformats.org/drawingml/2006/table">
            <a:tbl>
              <a:tblPr>
                <a:solidFill>
                  <a:srgbClr val="8ED1C1"/>
                </a:solidFill>
              </a:tblPr>
              <a:tblGrid>
                <a:gridCol w="1296670"/>
              </a:tblGrid>
              <a:tr h="3962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330200" algn="l" rtl="0" eaLnBrk="0">
                        <a:lnSpc>
                          <a:spcPct val="81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3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2022</a:t>
                      </a:r>
                      <a:endParaRPr lang="Arial" altLang="Arial" sz="23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8ED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D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ED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D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1C1"/>
                    </a:solidFill>
                  </a:tcPr>
                </a:tc>
              </a:tr>
            </a:tbl>
          </a:graphicData>
        </a:graphic>
      </p:graphicFrame>
      <p:sp>
        <p:nvSpPr>
          <p:cNvPr id="428" name="textbox 428"/>
          <p:cNvSpPr/>
          <p:nvPr/>
        </p:nvSpPr>
        <p:spPr>
          <a:xfrm>
            <a:off x="6934200" y="2433828"/>
            <a:ext cx="1327785" cy="396240"/>
          </a:xfrm>
          <a:prstGeom prst="rect">
            <a:avLst/>
          </a:prstGeom>
          <a:solidFill>
            <a:srgbClr val="8ED1C1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  <a:tabLst/>
            </a:pPr>
            <a:endParaRPr lang="Arial" altLang="Arial" sz="300" dirty="0"/>
          </a:p>
          <a:p>
            <a:pPr marL="344804" algn="l" rtl="0" eaLnBrk="0">
              <a:lnSpc>
                <a:spcPct val="81000"/>
              </a:lnSpc>
              <a:spcBef>
                <a:spcPts val="1"/>
              </a:spcBef>
              <a:tabLst/>
            </a:pPr>
            <a:r>
              <a:rPr sz="23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2022</a:t>
            </a:r>
            <a:endParaRPr lang="Arial" altLang="Arial" sz="2300" dirty="0"/>
          </a:p>
        </p:txBody>
      </p:sp>
      <p:sp>
        <p:nvSpPr>
          <p:cNvPr id="429" name="textbox 429"/>
          <p:cNvSpPr/>
          <p:nvPr/>
        </p:nvSpPr>
        <p:spPr>
          <a:xfrm>
            <a:off x="3194304" y="2436876"/>
            <a:ext cx="1272539" cy="396875"/>
          </a:xfrm>
          <a:prstGeom prst="rect">
            <a:avLst/>
          </a:prstGeom>
          <a:solidFill>
            <a:srgbClr val="8ED1C1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  <a:tabLst/>
            </a:pPr>
            <a:endParaRPr lang="Arial" altLang="Arial" sz="300" dirty="0"/>
          </a:p>
          <a:p>
            <a:pPr marL="317500" algn="l" rtl="0" eaLnBrk="0">
              <a:lnSpc>
                <a:spcPct val="81000"/>
              </a:lnSpc>
              <a:spcBef>
                <a:spcPts val="3"/>
              </a:spcBef>
              <a:tabLst/>
            </a:pPr>
            <a:r>
              <a:rPr sz="23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2021</a:t>
            </a:r>
            <a:endParaRPr lang="Arial" altLang="Arial" sz="2300" dirty="0"/>
          </a:p>
        </p:txBody>
      </p:sp>
      <p:graphicFrame>
        <p:nvGraphicFramePr>
          <p:cNvPr id="430" name="table 430"/>
          <p:cNvGraphicFramePr>
            <a:graphicFrameLocks noGrp="1"/>
          </p:cNvGraphicFramePr>
          <p:nvPr/>
        </p:nvGraphicFramePr>
        <p:xfrm>
          <a:off x="1318818" y="2431783"/>
          <a:ext cx="1241424" cy="405765"/>
        </p:xfrm>
        <a:graphic>
          <a:graphicData uri="http://schemas.openxmlformats.org/drawingml/2006/table">
            <a:tbl>
              <a:tblPr>
                <a:solidFill>
                  <a:srgbClr val="8ED1C1"/>
                </a:solidFill>
              </a:tblPr>
              <a:tblGrid>
                <a:gridCol w="1241424"/>
              </a:tblGrid>
              <a:tr h="3962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302895" algn="l" rtl="0" eaLnBrk="0">
                        <a:lnSpc>
                          <a:spcPct val="81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3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2021</a:t>
                      </a:r>
                      <a:endParaRPr lang="Arial" altLang="Arial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8ED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ED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ED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D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1C1"/>
                    </a:solidFill>
                  </a:tcPr>
                </a:tc>
              </a:tr>
            </a:tbl>
          </a:graphicData>
        </a:graphic>
      </p:graphicFrame>
      <p:sp>
        <p:nvSpPr>
          <p:cNvPr id="431" name="textbox 431"/>
          <p:cNvSpPr/>
          <p:nvPr/>
        </p:nvSpPr>
        <p:spPr>
          <a:xfrm>
            <a:off x="1368869" y="1133944"/>
            <a:ext cx="972819" cy="273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46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团队组建</a:t>
            </a:r>
            <a:endParaRPr lang="Microsoft YaHei" altLang="Microsoft YaHei" sz="1700" dirty="0"/>
          </a:p>
        </p:txBody>
      </p:sp>
      <p:sp>
        <p:nvSpPr>
          <p:cNvPr id="432" name="textbox 432"/>
          <p:cNvSpPr/>
          <p:nvPr/>
        </p:nvSpPr>
        <p:spPr>
          <a:xfrm>
            <a:off x="3456470" y="3211525"/>
            <a:ext cx="932180" cy="264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23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产品研发</a:t>
            </a:r>
            <a:endParaRPr lang="Microsoft YaHei" altLang="Microsoft YaHei" sz="1700" dirty="0"/>
          </a:p>
        </p:txBody>
      </p:sp>
      <p:sp>
        <p:nvSpPr>
          <p:cNvPr id="433" name="textbox 433"/>
          <p:cNvSpPr/>
          <p:nvPr/>
        </p:nvSpPr>
        <p:spPr>
          <a:xfrm>
            <a:off x="7229944" y="3125774"/>
            <a:ext cx="931544" cy="2622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11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进入市场</a:t>
            </a:r>
            <a:endParaRPr lang="Microsoft YaHei" altLang="Microsoft YaHei" sz="1700" dirty="0"/>
          </a:p>
        </p:txBody>
      </p:sp>
      <p:sp>
        <p:nvSpPr>
          <p:cNvPr id="434" name="textbox 434"/>
          <p:cNvSpPr/>
          <p:nvPr/>
        </p:nvSpPr>
        <p:spPr>
          <a:xfrm>
            <a:off x="5211127" y="1007846"/>
            <a:ext cx="738505" cy="273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23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试运行</a:t>
            </a:r>
            <a:endParaRPr lang="Microsoft YaHei" altLang="Microsoft YaHei" sz="1700" dirty="0"/>
          </a:p>
        </p:txBody>
      </p:sp>
      <p:sp>
        <p:nvSpPr>
          <p:cNvPr id="435" name="rect"/>
          <p:cNvSpPr/>
          <p:nvPr/>
        </p:nvSpPr>
        <p:spPr>
          <a:xfrm>
            <a:off x="1117765" y="1324355"/>
            <a:ext cx="25400" cy="1069848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6" name="rect"/>
          <p:cNvSpPr/>
          <p:nvPr/>
        </p:nvSpPr>
        <p:spPr>
          <a:xfrm>
            <a:off x="4912156" y="1318259"/>
            <a:ext cx="25400" cy="1069847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7" name="rect"/>
          <p:cNvSpPr/>
          <p:nvPr/>
        </p:nvSpPr>
        <p:spPr>
          <a:xfrm>
            <a:off x="6797014" y="2871216"/>
            <a:ext cx="25400" cy="1069847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8" name="rect"/>
          <p:cNvSpPr/>
          <p:nvPr/>
        </p:nvSpPr>
        <p:spPr>
          <a:xfrm>
            <a:off x="3058795" y="2867405"/>
            <a:ext cx="25400" cy="1069085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9" name="rect"/>
          <p:cNvSpPr/>
          <p:nvPr/>
        </p:nvSpPr>
        <p:spPr>
          <a:xfrm>
            <a:off x="8546541" y="1316520"/>
            <a:ext cx="25400" cy="1068742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40" name="picture 4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769290" y="3935336"/>
            <a:ext cx="80860" cy="80861"/>
          </a:xfrm>
          <a:prstGeom prst="rect">
            <a:avLst/>
          </a:prstGeom>
        </p:spPr>
      </p:pic>
      <p:pic>
        <p:nvPicPr>
          <p:cNvPr id="441" name="picture 4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90028" y="1249311"/>
            <a:ext cx="80860" cy="80860"/>
          </a:xfrm>
          <a:prstGeom prst="rect">
            <a:avLst/>
          </a:prstGeom>
        </p:spPr>
      </p:pic>
      <p:pic>
        <p:nvPicPr>
          <p:cNvPr id="442" name="picture 4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4884432" y="1242986"/>
            <a:ext cx="80847" cy="80860"/>
          </a:xfrm>
          <a:prstGeom prst="rect">
            <a:avLst/>
          </a:prstGeom>
        </p:spPr>
      </p:pic>
      <p:pic>
        <p:nvPicPr>
          <p:cNvPr id="443" name="picture 4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518817" y="1240840"/>
            <a:ext cx="80847" cy="808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icture 4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654807"/>
            <a:ext cx="4483608" cy="3083052"/>
          </a:xfrm>
          <a:prstGeom prst="rect">
            <a:avLst/>
          </a:prstGeom>
        </p:spPr>
      </p:pic>
      <p:pic>
        <p:nvPicPr>
          <p:cNvPr id="445" name="picture 4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988807" y="2657856"/>
            <a:ext cx="4203192" cy="3083051"/>
          </a:xfrm>
          <a:prstGeom prst="rect">
            <a:avLst/>
          </a:prstGeom>
        </p:spPr>
      </p:pic>
      <p:sp>
        <p:nvSpPr>
          <p:cNvPr id="446" name="rect"/>
          <p:cNvSpPr/>
          <p:nvPr/>
        </p:nvSpPr>
        <p:spPr>
          <a:xfrm>
            <a:off x="4483608" y="2654807"/>
            <a:ext cx="3505200" cy="3089147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6" name="group 66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447" name="picture 4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448" name="textbox 448"/>
            <p:cNvSpPr/>
            <p:nvPr/>
          </p:nvSpPr>
          <p:spPr>
            <a:xfrm>
              <a:off x="-12700" y="-12700"/>
              <a:ext cx="12217400" cy="7988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8266"/>
                </a:lnSpc>
                <a:tabLst/>
              </a:pPr>
              <a:endParaRPr lang="Arial" altLang="Arial" sz="100" dirty="0"/>
            </a:p>
            <a:p>
              <a:pPr marL="307975" algn="l" rtl="0" eaLnBrk="0">
                <a:lnSpc>
                  <a:spcPct val="91000"/>
                </a:lnSpc>
                <a:tabLst/>
              </a:pPr>
              <a:r>
                <a:rPr sz="2700" b="1" kern="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财务分析</a:t>
              </a:r>
              <a:endParaRPr lang="Microsoft YaHei" altLang="Microsoft YaHei" sz="2700" dirty="0"/>
            </a:p>
          </p:txBody>
        </p:sp>
      </p:grpSp>
      <p:sp>
        <p:nvSpPr>
          <p:cNvPr id="449" name="textbox 449"/>
          <p:cNvSpPr/>
          <p:nvPr/>
        </p:nvSpPr>
        <p:spPr>
          <a:xfrm>
            <a:off x="2514114" y="1136421"/>
            <a:ext cx="7886065" cy="972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606"/>
              </a:lnSpc>
              <a:tabLst/>
            </a:pPr>
            <a:endParaRPr lang="Arial" altLang="Arial" sz="100" dirty="0"/>
          </a:p>
          <a:p>
            <a:pPr marL="510540" algn="l" rtl="0" eaLnBrk="0">
              <a:lnSpc>
                <a:spcPct val="96000"/>
              </a:lnSpc>
              <a:tabLst/>
            </a:pPr>
            <a:r>
              <a:rPr sz="2000" kern="0" spc="0" dirty="0">
                <a:solidFill>
                  <a:srgbClr val="0D0D0D">
                    <a:alpha val="76862"/>
                  </a:srgbClr>
                </a:solidFill>
                <a:latin typeface="Microsoft YaHei"/>
                <a:ea typeface="Microsoft YaHei"/>
                <a:cs typeface="Microsoft YaHei"/>
              </a:rPr>
              <a:t>我们提供</a:t>
            </a:r>
            <a:r>
              <a:rPr sz="2300" b="1" kern="0" spc="0" dirty="0">
                <a:solidFill>
                  <a:srgbClr val="0D0D0D">
                    <a:alpha val="76862"/>
                  </a:srgbClr>
                </a:solidFill>
                <a:latin typeface="Microsoft YaHei"/>
                <a:ea typeface="Microsoft YaHei"/>
                <a:cs typeface="Microsoft YaHei"/>
              </a:rPr>
              <a:t>技术租赁</a:t>
            </a:r>
            <a:r>
              <a:rPr sz="2000" kern="0" spc="0" dirty="0">
                <a:solidFill>
                  <a:srgbClr val="0D0D0D">
                    <a:alpha val="76862"/>
                  </a:srgbClr>
                </a:solidFill>
                <a:latin typeface="Microsoft YaHei"/>
                <a:ea typeface="Microsoft YaHei"/>
                <a:cs typeface="Microsoft YaHei"/>
              </a:rPr>
              <a:t>服务：锂电池智能分拣系统→60000元/年</a:t>
            </a:r>
            <a:endParaRPr lang="Microsoft YaHei" altLang="Microsoft YaHei" sz="2000" dirty="0"/>
          </a:p>
          <a:p>
            <a:pPr algn="l" rtl="0" eaLnBrk="0">
              <a:lnSpc>
                <a:spcPct val="17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500" dirty="0"/>
          </a:p>
          <a:p>
            <a:pPr marL="12700" algn="l" rtl="0" eaLnBrk="0">
              <a:lnSpc>
                <a:spcPct val="90000"/>
              </a:lnSpc>
              <a:spcBef>
                <a:spcPts val="5"/>
              </a:spcBef>
              <a:tabLst/>
            </a:pPr>
            <a:r>
              <a:rPr sz="2000" kern="0" spc="-10" dirty="0">
                <a:solidFill>
                  <a:srgbClr val="0D0D0D">
                    <a:alpha val="76862"/>
                  </a:srgbClr>
                </a:solidFill>
                <a:latin typeface="Microsoft YaHei"/>
                <a:ea typeface="Microsoft YaHei"/>
                <a:cs typeface="Microsoft YaHei"/>
              </a:rPr>
              <a:t>前三年为智锂云的回本阶段</a:t>
            </a:r>
            <a:r>
              <a:rPr sz="2000" kern="0" spc="-310" dirty="0">
                <a:solidFill>
                  <a:srgbClr val="0D0D0D">
                    <a:alpha val="76862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D0D0D">
                    <a:alpha val="76862"/>
                  </a:srgbClr>
                </a:solidFill>
                <a:latin typeface="Microsoft YaHei"/>
                <a:ea typeface="Microsoft YaHei"/>
                <a:cs typeface="Microsoft YaHei"/>
              </a:rPr>
              <a:t>，预计在三年后我们</a:t>
            </a:r>
            <a:r>
              <a:rPr sz="2000" kern="0" spc="-20" dirty="0">
                <a:solidFill>
                  <a:srgbClr val="0D0D0D">
                    <a:alpha val="76862"/>
                  </a:srgbClr>
                </a:solidFill>
                <a:latin typeface="Microsoft YaHei"/>
                <a:ea typeface="Microsoft YaHei"/>
                <a:cs typeface="Microsoft YaHei"/>
              </a:rPr>
              <a:t>的收入将得到大幅提高</a:t>
            </a:r>
            <a:endParaRPr lang="Microsoft YaHei" altLang="Microsoft YaHei" sz="2000" dirty="0"/>
          </a:p>
        </p:txBody>
      </p:sp>
      <p:pic>
        <p:nvPicPr>
          <p:cNvPr id="450" name="picture 4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552505" y="3020898"/>
            <a:ext cx="1666380" cy="1857146"/>
          </a:xfrm>
          <a:prstGeom prst="rect">
            <a:avLst/>
          </a:prstGeom>
        </p:spPr>
      </p:pic>
      <p:pic>
        <p:nvPicPr>
          <p:cNvPr id="451" name="picture 4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302502" y="3021380"/>
            <a:ext cx="1353972" cy="1707718"/>
          </a:xfrm>
          <a:prstGeom prst="rect">
            <a:avLst/>
          </a:prstGeom>
        </p:spPr>
      </p:pic>
      <p:sp>
        <p:nvSpPr>
          <p:cNvPr id="452" name="textbox 452"/>
          <p:cNvSpPr/>
          <p:nvPr/>
        </p:nvSpPr>
        <p:spPr>
          <a:xfrm>
            <a:off x="1156716" y="5847588"/>
            <a:ext cx="2611120" cy="625475"/>
          </a:xfrm>
          <a:prstGeom prst="rect">
            <a:avLst/>
          </a:prstGeom>
          <a:solidFill>
            <a:srgbClr val="11867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854"/>
              </a:lnSpc>
              <a:tabLst/>
            </a:pPr>
            <a:endParaRPr lang="Arial" altLang="Arial" sz="100" dirty="0"/>
          </a:p>
          <a:p>
            <a:pPr marL="832485" algn="l" rtl="0" eaLnBrk="0">
              <a:lnSpc>
                <a:spcPct val="90000"/>
              </a:lnSpc>
              <a:tabLst/>
            </a:pPr>
            <a:r>
              <a:rPr sz="1700" b="1" kern="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收入预测</a:t>
            </a:r>
            <a:endParaRPr lang="Microsoft YaHei" altLang="Microsoft YaHei" sz="1700" dirty="0"/>
          </a:p>
        </p:txBody>
      </p:sp>
      <p:sp>
        <p:nvSpPr>
          <p:cNvPr id="453" name="textbox 453"/>
          <p:cNvSpPr/>
          <p:nvPr/>
        </p:nvSpPr>
        <p:spPr>
          <a:xfrm>
            <a:off x="8724900" y="5833871"/>
            <a:ext cx="2611120" cy="623569"/>
          </a:xfrm>
          <a:prstGeom prst="rect">
            <a:avLst/>
          </a:prstGeom>
          <a:solidFill>
            <a:srgbClr val="11867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marL="854710" algn="l" rtl="0" eaLnBrk="0">
              <a:lnSpc>
                <a:spcPct val="92000"/>
              </a:lnSpc>
              <a:tabLst/>
            </a:pPr>
            <a:r>
              <a:rPr sz="1700" b="1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成本分析</a:t>
            </a:r>
            <a:endParaRPr lang="Microsoft YaHei" altLang="Microsoft YaHei" sz="1700" dirty="0"/>
          </a:p>
        </p:txBody>
      </p:sp>
      <p:sp>
        <p:nvSpPr>
          <p:cNvPr id="454" name="textbox 454"/>
          <p:cNvSpPr/>
          <p:nvPr/>
        </p:nvSpPr>
        <p:spPr>
          <a:xfrm>
            <a:off x="5189169" y="4934813"/>
            <a:ext cx="2072639" cy="5702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772"/>
              </a:lnSpc>
              <a:tabLst/>
            </a:pPr>
            <a:endParaRPr lang="Arial" altLang="Arial" sz="100" dirty="0"/>
          </a:p>
          <a:p>
            <a:pPr marL="860425" indent="-847725" algn="l" rtl="0" eaLnBrk="0">
              <a:lnSpc>
                <a:spcPct val="105000"/>
              </a:lnSpc>
              <a:tabLst/>
            </a:pP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与多家公司达成意向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合作</a:t>
            </a:r>
            <a:endParaRPr lang="Microsoft YaHei" altLang="Microsoft YaHei" sz="1700" dirty="0"/>
          </a:p>
        </p:txBody>
      </p:sp>
      <p:sp>
        <p:nvSpPr>
          <p:cNvPr id="455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icture 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118880" y="1560334"/>
            <a:ext cx="10014648" cy="5297665"/>
          </a:xfrm>
          <a:prstGeom prst="rect">
            <a:avLst/>
          </a:prstGeom>
        </p:spPr>
      </p:pic>
      <p:pic>
        <p:nvPicPr>
          <p:cNvPr id="457" name="picture 4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737616"/>
          </a:xfrm>
          <a:prstGeom prst="rect">
            <a:avLst/>
          </a:prstGeom>
        </p:spPr>
      </p:pic>
      <p:graphicFrame>
        <p:nvGraphicFramePr>
          <p:cNvPr id="458" name="table 458"/>
          <p:cNvGraphicFramePr>
            <a:graphicFrameLocks noGrp="1"/>
          </p:cNvGraphicFramePr>
          <p:nvPr/>
        </p:nvGraphicFramePr>
        <p:xfrm>
          <a:off x="934046" y="4149801"/>
          <a:ext cx="5224779" cy="1472564"/>
        </p:xfrm>
        <a:graphic>
          <a:graphicData uri="http://schemas.openxmlformats.org/drawingml/2006/table">
            <a:tbl>
              <a:tblPr/>
              <a:tblGrid>
                <a:gridCol w="5224779"/>
              </a:tblGrid>
              <a:tr h="14662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85420" algn="l" rtl="0" eaLnBrk="0">
                        <a:lnSpc>
                          <a:spcPct val="85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进行战略合作</a:t>
                      </a:r>
                      <a:r>
                        <a:rPr sz="2300" kern="0" spc="-3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，我们提供技术</a:t>
                      </a:r>
                      <a:r>
                        <a:rPr sz="2300" kern="0" spc="-3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，合</a:t>
                      </a:r>
                      <a:r>
                        <a:rPr sz="23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作</a:t>
                      </a:r>
                      <a:endParaRPr lang="Microsoft YaHei" altLang="Microsoft YaHei" sz="2300" dirty="0"/>
                    </a:p>
                    <a:p>
                      <a:pPr marL="31115" algn="l" rtl="0" eaLnBrk="0">
                        <a:lnSpc>
                          <a:spcPts val="4245"/>
                        </a:lnSpc>
                        <a:tabLst/>
                      </a:pPr>
                      <a:r>
                        <a:rPr sz="23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企业生产智能化锂电池分拣设备出</a:t>
                      </a:r>
                      <a:r>
                        <a:rPr sz="23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售。</a:t>
                      </a:r>
                      <a:endParaRPr lang="Microsoft YaHei" altLang="Microsoft YaHei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59" name="picture 4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900654" y="4828362"/>
            <a:ext cx="2220581" cy="1568729"/>
          </a:xfrm>
          <a:prstGeom prst="rect">
            <a:avLst/>
          </a:prstGeom>
        </p:spPr>
      </p:pic>
      <p:pic>
        <p:nvPicPr>
          <p:cNvPr id="460" name="picture 4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385365" y="2903550"/>
            <a:ext cx="1658518" cy="1857145"/>
          </a:xfrm>
          <a:prstGeom prst="rect">
            <a:avLst/>
          </a:prstGeom>
        </p:spPr>
      </p:pic>
      <p:graphicFrame>
        <p:nvGraphicFramePr>
          <p:cNvPr id="461" name="table 461"/>
          <p:cNvGraphicFramePr>
            <a:graphicFrameLocks noGrp="1"/>
          </p:cNvGraphicFramePr>
          <p:nvPr/>
        </p:nvGraphicFramePr>
        <p:xfrm>
          <a:off x="2173198" y="2425827"/>
          <a:ext cx="3027680" cy="854075"/>
        </p:xfrm>
        <a:graphic>
          <a:graphicData uri="http://schemas.openxmlformats.org/drawingml/2006/table">
            <a:tbl>
              <a:tblPr/>
              <a:tblGrid>
                <a:gridCol w="3027680"/>
              </a:tblGrid>
              <a:tr h="847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083944" indent="-928369" algn="l" rtl="0" eaLnBrk="0">
                        <a:lnSpc>
                          <a:spcPct val="97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3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江西钜康机械设备有</a:t>
                      </a:r>
                      <a:r>
                        <a:rPr sz="23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23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限公司</a:t>
                      </a:r>
                      <a:endParaRPr lang="Microsoft YaHei" altLang="Microsoft YaHei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62" name="picture 4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135361" y="2904032"/>
            <a:ext cx="1353972" cy="1707718"/>
          </a:xfrm>
          <a:prstGeom prst="rect">
            <a:avLst/>
          </a:prstGeom>
        </p:spPr>
      </p:pic>
      <p:pic>
        <p:nvPicPr>
          <p:cNvPr id="463" name="picture 4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605" y="5830239"/>
            <a:ext cx="1263307" cy="1027760"/>
          </a:xfrm>
          <a:prstGeom prst="rect">
            <a:avLst/>
          </a:prstGeom>
        </p:spPr>
      </p:pic>
      <p:sp>
        <p:nvSpPr>
          <p:cNvPr id="464" name="textbox 464"/>
          <p:cNvSpPr/>
          <p:nvPr/>
        </p:nvSpPr>
        <p:spPr>
          <a:xfrm>
            <a:off x="7645844" y="237426"/>
            <a:ext cx="4274820" cy="342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5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与机器加工厂进行深度战略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合作</a:t>
            </a:r>
            <a:endParaRPr lang="Microsoft YaHei" altLang="Microsoft YaHei" sz="2300" dirty="0"/>
          </a:p>
        </p:txBody>
      </p:sp>
      <p:graphicFrame>
        <p:nvGraphicFramePr>
          <p:cNvPr id="465" name="table 465"/>
          <p:cNvGraphicFramePr>
            <a:graphicFrameLocks noGrp="1"/>
          </p:cNvGraphicFramePr>
          <p:nvPr/>
        </p:nvGraphicFramePr>
        <p:xfrm>
          <a:off x="2609850" y="1049108"/>
          <a:ext cx="2359659" cy="506729"/>
        </p:xfrm>
        <a:graphic>
          <a:graphicData uri="http://schemas.openxmlformats.org/drawingml/2006/table">
            <a:tbl>
              <a:tblPr/>
              <a:tblGrid>
                <a:gridCol w="2359659"/>
              </a:tblGrid>
              <a:tr h="4876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277495" algn="l" rtl="0" eaLnBrk="0">
                        <a:lnSpc>
                          <a:spcPct val="90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3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智能分拣系统</a:t>
                      </a:r>
                      <a:endParaRPr lang="Microsoft YaHei" altLang="Microsoft YaHei" sz="23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6CA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6" name="textbox 466"/>
          <p:cNvSpPr/>
          <p:nvPr/>
        </p:nvSpPr>
        <p:spPr>
          <a:xfrm>
            <a:off x="4561370" y="1742795"/>
            <a:ext cx="1828800" cy="3390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76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9000"/>
              </a:lnSpc>
              <a:tabLst/>
            </a:pP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团队提供技术</a:t>
            </a:r>
            <a:endParaRPr lang="Microsoft YaHei" altLang="Microsoft YaHei" sz="2300" dirty="0"/>
          </a:p>
        </p:txBody>
      </p:sp>
      <p:sp>
        <p:nvSpPr>
          <p:cNvPr id="467" name="textbox 467"/>
          <p:cNvSpPr/>
          <p:nvPr/>
        </p:nvSpPr>
        <p:spPr>
          <a:xfrm>
            <a:off x="4545188" y="3491690"/>
            <a:ext cx="2049145" cy="292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38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机械公司生产设备</a:t>
            </a:r>
            <a:endParaRPr lang="Microsoft YaHei" altLang="Microsoft YaHei" sz="2000" dirty="0"/>
          </a:p>
        </p:txBody>
      </p:sp>
      <p:sp>
        <p:nvSpPr>
          <p:cNvPr id="468" name="textbox 468"/>
          <p:cNvSpPr/>
          <p:nvPr/>
        </p:nvSpPr>
        <p:spPr>
          <a:xfrm>
            <a:off x="280504" y="200169"/>
            <a:ext cx="1440180" cy="400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36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2700" b="1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企业合作</a:t>
            </a:r>
            <a:endParaRPr lang="Microsoft YaHei" altLang="Microsoft YaHei" sz="2700" dirty="0"/>
          </a:p>
        </p:txBody>
      </p:sp>
      <p:pic>
        <p:nvPicPr>
          <p:cNvPr id="469" name="picture 4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643744" y="3326180"/>
            <a:ext cx="76200" cy="829970"/>
          </a:xfrm>
          <a:prstGeom prst="rect">
            <a:avLst/>
          </a:prstGeom>
        </p:spPr>
      </p:pic>
      <p:pic>
        <p:nvPicPr>
          <p:cNvPr id="470" name="picture 4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642651" y="1608645"/>
            <a:ext cx="76187" cy="5918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box 471"/>
          <p:cNvSpPr/>
          <p:nvPr/>
        </p:nvSpPr>
        <p:spPr>
          <a:xfrm>
            <a:off x="0" y="5087111"/>
            <a:ext cx="12192000" cy="1771014"/>
          </a:xfrm>
          <a:prstGeom prst="rect">
            <a:avLst/>
          </a:prstGeom>
          <a:solidFill>
            <a:srgbClr val="11867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918"/>
              </a:lnSpc>
              <a:tabLst/>
            </a:pPr>
            <a:endParaRPr lang="Arial" altLang="Arial" sz="100" dirty="0"/>
          </a:p>
          <a:p>
            <a:pPr marL="462915" algn="l" rtl="0" eaLnBrk="0">
              <a:lnSpc>
                <a:spcPct val="94000"/>
              </a:lnSpc>
              <a:tabLst/>
            </a:pPr>
            <a:r>
              <a:rPr sz="2300" b="1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智锂云将积极探索</a:t>
            </a:r>
            <a:r>
              <a:rPr sz="2300" b="1" kern="0" spc="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</a:t>
            </a:r>
            <a:r>
              <a:rPr sz="2300" b="1" kern="0" spc="90" dirty="0">
                <a:solidFill>
                  <a:srgbClr val="FFBA5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持续发展</a:t>
            </a:r>
            <a:r>
              <a:rPr sz="2300" b="1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的模式</a:t>
            </a:r>
            <a:r>
              <a:rPr sz="2300" b="1" kern="0" spc="-3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b="1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300" b="1" kern="0" spc="-5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b="1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注重环境保护的同时努力加强</a:t>
            </a:r>
            <a:r>
              <a:rPr sz="2300" b="1" kern="0" spc="80" dirty="0">
                <a:solidFill>
                  <a:srgbClr val="FFBA5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社会责任</a:t>
            </a:r>
            <a:r>
              <a:rPr sz="2300" b="1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到位。</a:t>
            </a:r>
            <a:endParaRPr lang="Microsoft YaHei" altLang="Microsoft YaHei" sz="2300" dirty="0"/>
          </a:p>
        </p:txBody>
      </p:sp>
      <p:sp>
        <p:nvSpPr>
          <p:cNvPr id="472" name="rect"/>
          <p:cNvSpPr/>
          <p:nvPr/>
        </p:nvSpPr>
        <p:spPr>
          <a:xfrm>
            <a:off x="1528343" y="1666976"/>
            <a:ext cx="7361656" cy="22225"/>
          </a:xfrm>
          <a:prstGeom prst="rect">
            <a:avLst/>
          </a:prstGeom>
          <a:solidFill>
            <a:srgbClr val="CFD6E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3" name="rect"/>
          <p:cNvSpPr/>
          <p:nvPr/>
        </p:nvSpPr>
        <p:spPr>
          <a:xfrm>
            <a:off x="1528343" y="2846920"/>
            <a:ext cx="7361656" cy="22225"/>
          </a:xfrm>
          <a:prstGeom prst="rect">
            <a:avLst/>
          </a:prstGeom>
          <a:solidFill>
            <a:srgbClr val="CFD6E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4" name="rect"/>
          <p:cNvSpPr/>
          <p:nvPr/>
        </p:nvSpPr>
        <p:spPr>
          <a:xfrm>
            <a:off x="1528343" y="3141916"/>
            <a:ext cx="7361656" cy="22225"/>
          </a:xfrm>
          <a:prstGeom prst="rect">
            <a:avLst/>
          </a:prstGeom>
          <a:solidFill>
            <a:srgbClr val="CFD6E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5" name="rect"/>
          <p:cNvSpPr/>
          <p:nvPr/>
        </p:nvSpPr>
        <p:spPr>
          <a:xfrm>
            <a:off x="1528343" y="3436899"/>
            <a:ext cx="7361656" cy="22225"/>
          </a:xfrm>
          <a:prstGeom prst="rect">
            <a:avLst/>
          </a:prstGeom>
          <a:solidFill>
            <a:srgbClr val="CFD6E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6" name="rect"/>
          <p:cNvSpPr/>
          <p:nvPr/>
        </p:nvSpPr>
        <p:spPr>
          <a:xfrm>
            <a:off x="1528343" y="3731882"/>
            <a:ext cx="7361656" cy="15875"/>
          </a:xfrm>
          <a:prstGeom prst="rect">
            <a:avLst/>
          </a:prstGeom>
          <a:solidFill>
            <a:srgbClr val="CFD6E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7" name="rect"/>
          <p:cNvSpPr/>
          <p:nvPr/>
        </p:nvSpPr>
        <p:spPr>
          <a:xfrm>
            <a:off x="1528343" y="1371993"/>
            <a:ext cx="7361656" cy="22225"/>
          </a:xfrm>
          <a:prstGeom prst="rect">
            <a:avLst/>
          </a:prstGeom>
          <a:solidFill>
            <a:srgbClr val="CFD6E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8" name="rect"/>
          <p:cNvSpPr/>
          <p:nvPr/>
        </p:nvSpPr>
        <p:spPr>
          <a:xfrm>
            <a:off x="1528343" y="2256955"/>
            <a:ext cx="7361656" cy="22225"/>
          </a:xfrm>
          <a:prstGeom prst="rect">
            <a:avLst/>
          </a:prstGeom>
          <a:solidFill>
            <a:srgbClr val="CFD6E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9" name="rect"/>
          <p:cNvSpPr/>
          <p:nvPr/>
        </p:nvSpPr>
        <p:spPr>
          <a:xfrm>
            <a:off x="1528343" y="2551938"/>
            <a:ext cx="7361656" cy="22225"/>
          </a:xfrm>
          <a:prstGeom prst="rect">
            <a:avLst/>
          </a:prstGeom>
          <a:solidFill>
            <a:srgbClr val="CFD6E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0" name="rect"/>
          <p:cNvSpPr/>
          <p:nvPr/>
        </p:nvSpPr>
        <p:spPr>
          <a:xfrm>
            <a:off x="1528343" y="1961959"/>
            <a:ext cx="7361656" cy="22225"/>
          </a:xfrm>
          <a:prstGeom prst="rect">
            <a:avLst/>
          </a:prstGeom>
          <a:solidFill>
            <a:srgbClr val="CFD6E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81" name="picture 4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432697" y="1219771"/>
            <a:ext cx="5552961" cy="2686570"/>
          </a:xfrm>
          <a:prstGeom prst="rect">
            <a:avLst/>
          </a:prstGeom>
        </p:spPr>
      </p:pic>
      <p:graphicFrame>
        <p:nvGraphicFramePr>
          <p:cNvPr id="482" name="table 482"/>
          <p:cNvGraphicFramePr>
            <a:graphicFrameLocks noGrp="1"/>
          </p:cNvGraphicFramePr>
          <p:nvPr/>
        </p:nvGraphicFramePr>
        <p:xfrm>
          <a:off x="543877" y="3979773"/>
          <a:ext cx="8350884" cy="1078864"/>
        </p:xfrm>
        <a:graphic>
          <a:graphicData uri="http://schemas.openxmlformats.org/drawingml/2006/table">
            <a:tbl>
              <a:tblPr/>
              <a:tblGrid>
                <a:gridCol w="983614"/>
                <a:gridCol w="1838960"/>
                <a:gridCol w="1839595"/>
                <a:gridCol w="1839595"/>
                <a:gridCol w="1849120"/>
              </a:tblGrid>
              <a:tr h="340995">
                <a:tc>
                  <a:txBody>
                    <a:bodyPr/>
                    <a:lstStyle/>
                    <a:p>
                      <a:pPr marL="807084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100" kern="0" spc="-1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0</a:t>
                      </a:r>
                      <a:endParaRPr lang="Arial" altLang="Arial" sz="1100" dirty="0"/>
                    </a:p>
                  </a:txBody>
                  <a:tcPr marL="0" marR="0" marT="591" marB="0" vert="horz">
                    <a:lnL>
                      <a:noFill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700" dirty="0"/>
                    </a:p>
                    <a:p>
                      <a:pPr algn="l" rtl="0" eaLnBrk="0">
                        <a:lnSpc>
                          <a:spcPct val="623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680084" algn="l" rtl="0" eaLnBrk="0">
                        <a:lnSpc>
                          <a:spcPct val="94000"/>
                        </a:lnSpc>
                        <a:tabLst/>
                      </a:pPr>
                      <a:r>
                        <a:rPr sz="1100" kern="0" spc="5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2023</a:t>
                      </a:r>
                      <a:r>
                        <a:rPr sz="1100" kern="0" spc="5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年</a:t>
                      </a:r>
                      <a:endParaRPr lang="Microsoft YaHei" altLang="Microsoft YaHei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700" dirty="0"/>
                    </a:p>
                    <a:p>
                      <a:pPr algn="l" rtl="0" eaLnBrk="0">
                        <a:lnSpc>
                          <a:spcPct val="623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681355" algn="l" rtl="0" eaLnBrk="0">
                        <a:lnSpc>
                          <a:spcPct val="94000"/>
                        </a:lnSpc>
                        <a:tabLst/>
                      </a:pPr>
                      <a:r>
                        <a:rPr sz="1100" kern="0" spc="5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2025</a:t>
                      </a:r>
                      <a:r>
                        <a:rPr sz="1100" kern="0" spc="5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年</a:t>
                      </a:r>
                      <a:endParaRPr lang="Microsoft YaHei" altLang="Microsoft YaHei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700" dirty="0"/>
                    </a:p>
                    <a:p>
                      <a:pPr algn="l" rtl="0" eaLnBrk="0">
                        <a:lnSpc>
                          <a:spcPct val="623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682625" algn="l" rtl="0" eaLnBrk="0">
                        <a:lnSpc>
                          <a:spcPct val="94000"/>
                        </a:lnSpc>
                        <a:tabLst/>
                      </a:pPr>
                      <a:r>
                        <a:rPr sz="1100" kern="0" spc="5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2029</a:t>
                      </a:r>
                      <a:r>
                        <a:rPr sz="1100" kern="0" spc="5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年</a:t>
                      </a:r>
                      <a:endParaRPr lang="Microsoft YaHei" altLang="Microsoft YaHei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700" dirty="0"/>
                    </a:p>
                    <a:p>
                      <a:pPr algn="l" rtl="0" eaLnBrk="0">
                        <a:lnSpc>
                          <a:spcPct val="623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683259" algn="l" rtl="0" eaLnBrk="0">
                        <a:lnSpc>
                          <a:spcPct val="94000"/>
                        </a:lnSpc>
                        <a:tabLst/>
                      </a:pPr>
                      <a:r>
                        <a:rPr sz="1100" kern="0" spc="5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2035</a:t>
                      </a:r>
                      <a:r>
                        <a:rPr sz="1100" kern="0" spc="5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年</a:t>
                      </a:r>
                      <a:endParaRPr lang="Microsoft YaHei" altLang="Microsoft YaHei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200" dirty="0"/>
                    </a:p>
                    <a:p>
                      <a:pPr marL="352425" algn="l" rtl="0" eaLnBrk="0">
                        <a:lnSpc>
                          <a:spcPct val="94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8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企业人员</a:t>
                      </a:r>
                      <a:endParaRPr lang="Microsoft YaHei" altLang="Microsoft YaHei" sz="11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42644" algn="l" rtl="0" eaLnBrk="0">
                        <a:lnSpc>
                          <a:spcPct val="86000"/>
                        </a:lnSpc>
                        <a:tabLst/>
                      </a:pPr>
                      <a:r>
                        <a:rPr sz="1100" kern="0" spc="2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43914" algn="l" rtl="0" eaLnBrk="0">
                        <a:lnSpc>
                          <a:spcPct val="86000"/>
                        </a:lnSpc>
                        <a:tabLst/>
                      </a:pPr>
                      <a:r>
                        <a:rPr sz="1100" kern="0" spc="2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90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00734" algn="l" rtl="0" eaLnBrk="0">
                        <a:lnSpc>
                          <a:spcPct val="86000"/>
                        </a:lnSpc>
                        <a:tabLst/>
                      </a:pPr>
                      <a:r>
                        <a:rPr sz="1100" kern="0" spc="3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200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03275" algn="l" rtl="0" eaLnBrk="0">
                        <a:lnSpc>
                          <a:spcPct val="86000"/>
                        </a:lnSpc>
                        <a:tabLst/>
                      </a:pPr>
                      <a:r>
                        <a:rPr sz="1100" kern="0" spc="3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500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  <a:tabLst/>
                      </a:pPr>
                      <a:endParaRPr lang="Arial" altLang="Arial" sz="200" dirty="0"/>
                    </a:p>
                    <a:p>
                      <a:pPr marL="355600" algn="l" rtl="0" eaLnBrk="0">
                        <a:lnSpc>
                          <a:spcPct val="95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8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上游产业</a:t>
                      </a:r>
                      <a:endParaRPr lang="Microsoft YaHei" altLang="Microsoft YaHei" sz="11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10894" algn="l" rtl="0" eaLnBrk="0">
                        <a:lnSpc>
                          <a:spcPct val="86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100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02005" algn="l" rtl="0" eaLnBrk="0">
                        <a:lnSpc>
                          <a:spcPct val="8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3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300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02640" algn="l" rtl="0" eaLnBrk="0">
                        <a:lnSpc>
                          <a:spcPct val="86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3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500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03275" algn="l" rtl="0" eaLnBrk="0">
                        <a:lnSpc>
                          <a:spcPct val="86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3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900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7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6000"/>
                        </a:lnSpc>
                        <a:tabLst/>
                      </a:pPr>
                      <a:endParaRPr lang="Arial" altLang="Arial" sz="200" dirty="0"/>
                    </a:p>
                    <a:p>
                      <a:pPr marL="318770" algn="l" rtl="0" eaLnBrk="0">
                        <a:lnSpc>
                          <a:spcPct val="95000"/>
                        </a:lnSpc>
                        <a:spcBef>
                          <a:spcPts val="1"/>
                        </a:spcBef>
                        <a:tabLst>
                          <a:tab pos="356234" algn="l"/>
                        </a:tabLst>
                      </a:pPr>
                      <a:r>
                        <a:rPr sz="1100" kern="0" spc="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	</a:t>
                      </a:r>
                      <a:r>
                        <a:rPr sz="1100" kern="0" spc="8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下游产业</a:t>
                      </a:r>
                      <a:endParaRPr lang="Microsoft YaHei" altLang="Microsoft YaHei" sz="11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42644" algn="l" rtl="0" eaLnBrk="0">
                        <a:lnSpc>
                          <a:spcPct val="8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2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80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12165" algn="l" rtl="0" eaLnBrk="0">
                        <a:lnSpc>
                          <a:spcPct val="8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150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98194" algn="l" rtl="0" eaLnBrk="0">
                        <a:lnSpc>
                          <a:spcPct val="8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4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400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03275" algn="l" rtl="0" eaLnBrk="0">
                        <a:lnSpc>
                          <a:spcPct val="8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30" dirty="0">
                          <a:solidFill>
                            <a:srgbClr val="0F1423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950</a:t>
                      </a:r>
                      <a:endParaRPr lang="Arial" altLang="Arial" sz="11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6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83" name="picture 4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77215" y="4909197"/>
            <a:ext cx="285750" cy="3175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484" name="picture 4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485" name="textbox 485"/>
            <p:cNvSpPr/>
            <p:nvPr/>
          </p:nvSpPr>
          <p:spPr>
            <a:xfrm>
              <a:off x="-12700" y="-12700"/>
              <a:ext cx="12217400" cy="7950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6434"/>
                </a:lnSpc>
                <a:tabLst/>
              </a:pPr>
              <a:endParaRPr lang="Arial" altLang="Arial" sz="100" dirty="0"/>
            </a:p>
            <a:p>
              <a:pPr marL="304800" algn="l" rtl="0" eaLnBrk="0">
                <a:lnSpc>
                  <a:spcPct val="90000"/>
                </a:lnSpc>
                <a:tabLst/>
              </a:pPr>
              <a:r>
                <a:rPr sz="2700" b="1" kern="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社会维度</a:t>
              </a:r>
              <a:endParaRPr lang="Microsoft YaHei" altLang="Microsoft YaHei" sz="2700" dirty="0"/>
            </a:p>
          </p:txBody>
        </p:sp>
      </p:grpSp>
      <p:graphicFrame>
        <p:nvGraphicFramePr>
          <p:cNvPr id="486" name="table 486"/>
          <p:cNvGraphicFramePr>
            <a:graphicFrameLocks noGrp="1"/>
          </p:cNvGraphicFramePr>
          <p:nvPr/>
        </p:nvGraphicFramePr>
        <p:xfrm>
          <a:off x="9168765" y="1024890"/>
          <a:ext cx="2856865" cy="1657984"/>
        </p:xfrm>
        <a:graphic>
          <a:graphicData uri="http://schemas.openxmlformats.org/drawingml/2006/table">
            <a:tbl>
              <a:tblPr/>
              <a:tblGrid>
                <a:gridCol w="2856865"/>
              </a:tblGrid>
              <a:tr h="16516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05410" indent="-3175" algn="l" rtl="0" eaLnBrk="0">
                        <a:lnSpc>
                          <a:spcPct val="100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企业预计直接提供就业</a:t>
                      </a: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岗位预计由50人达到</a:t>
                      </a: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</a:t>
                      </a:r>
                      <a:r>
                        <a:rPr sz="20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200人的提升</a:t>
                      </a:r>
                      <a:r>
                        <a:rPr sz="2000" kern="0" spc="-2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0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，达到</a:t>
                      </a:r>
                      <a:r>
                        <a:rPr sz="2700" b="1" kern="0" spc="-30" dirty="0">
                          <a:solidFill>
                            <a:srgbClr val="FFBA55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4</a:t>
                      </a:r>
                      <a:r>
                        <a:rPr sz="2700" b="1" kern="0" spc="0" dirty="0">
                          <a:solidFill>
                            <a:srgbClr val="FFBA55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2700" b="1" kern="0" spc="60" dirty="0">
                          <a:solidFill>
                            <a:srgbClr val="FFBA55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倍提升。</a:t>
                      </a:r>
                      <a:endParaRPr lang="Microsoft YaHei" altLang="Microsoft YaHei" sz="2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87" name="table 487"/>
          <p:cNvGraphicFramePr>
            <a:graphicFrameLocks noGrp="1"/>
          </p:cNvGraphicFramePr>
          <p:nvPr/>
        </p:nvGraphicFramePr>
        <p:xfrm>
          <a:off x="9168765" y="3319779"/>
          <a:ext cx="2856865" cy="1471295"/>
        </p:xfrm>
        <a:graphic>
          <a:graphicData uri="http://schemas.openxmlformats.org/drawingml/2006/table">
            <a:tbl>
              <a:tblPr/>
              <a:tblGrid>
                <a:gridCol w="2856865"/>
              </a:tblGrid>
              <a:tr h="14649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04139" indent="8889" algn="l" rtl="0" eaLnBrk="0">
                        <a:lnSpc>
                          <a:spcPct val="102000"/>
                        </a:lnSpc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以多方面方式带动和</a:t>
                      </a: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</a:t>
                      </a: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持当地、上、下游产业</a:t>
                      </a: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提供的就业岗位与就业</a:t>
                      </a: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20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人员提升</a:t>
                      </a:r>
                      <a:r>
                        <a:rPr sz="2300" b="1" kern="0" spc="20" dirty="0">
                          <a:solidFill>
                            <a:srgbClr val="FFBA55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60%</a:t>
                      </a:r>
                      <a:r>
                        <a:rPr sz="2300" b="1" kern="0" spc="20" dirty="0">
                          <a:solidFill>
                            <a:srgbClr val="FFBA55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。</a:t>
                      </a:r>
                      <a:endParaRPr lang="Microsoft YaHei" altLang="Microsoft YaHei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8" name="textbox 488"/>
          <p:cNvSpPr/>
          <p:nvPr/>
        </p:nvSpPr>
        <p:spPr>
          <a:xfrm>
            <a:off x="1095451" y="829171"/>
            <a:ext cx="7807325" cy="365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58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2000"/>
              </a:lnSpc>
              <a:tabLst>
                <a:tab pos="7793990" algn="l"/>
              </a:tabLst>
            </a:pPr>
            <a:r>
              <a:rPr sz="1800" kern="0" spc="0" baseline="-26044" dirty="0">
                <a:solidFill>
                  <a:srgbClr val="0F1423">
                    <a:alpha val="100000"/>
                  </a:srgbClr>
                </a:solidFill>
                <a:latin typeface="Arial"/>
                <a:ea typeface="Arial"/>
                <a:cs typeface="Arial"/>
              </a:rPr>
              <a:t>1000</a:t>
            </a:r>
            <a:r>
              <a:rPr sz="1100" kern="0" spc="90" dirty="0">
                <a:solidFill>
                  <a:srgbClr val="0F142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100" b="1" u="sng" kern="0" spc="20" dirty="0">
                <a:solidFill>
                  <a:srgbClr val="0F1423">
                    <a:alpha val="100000"/>
                  </a:srgbClr>
                </a:solidFill>
                <a:uFill>
                  <a:solidFill>
                    <a:srgbClr val="CFD6EA"/>
                  </a:solidFill>
                </a:uFill>
                <a:latin typeface="Microsoft YaHei"/>
                <a:ea typeface="Microsoft YaHei"/>
                <a:cs typeface="Microsoft YaHei"/>
              </a:rPr>
              <a:t>                       </a:t>
            </a:r>
            <a:r>
              <a:rPr sz="2100" b="1" u="sng" kern="0" spc="10" dirty="0">
                <a:solidFill>
                  <a:srgbClr val="0F1423">
                    <a:alpha val="100000"/>
                  </a:srgbClr>
                </a:solidFill>
                <a:uFill>
                  <a:solidFill>
                    <a:srgbClr val="CFD6EA"/>
                  </a:solidFill>
                </a:uFill>
                <a:latin typeface="Microsoft YaHei"/>
                <a:ea typeface="Microsoft YaHei"/>
                <a:cs typeface="Microsoft YaHei"/>
              </a:rPr>
              <a:t>   </a:t>
            </a:r>
            <a:r>
              <a:rPr sz="2100" b="1" u="sng" kern="0" spc="0" dirty="0">
                <a:solidFill>
                  <a:srgbClr val="0F1423">
                    <a:alpha val="100000"/>
                  </a:srgbClr>
                </a:solidFill>
                <a:uFill>
                  <a:solidFill>
                    <a:srgbClr val="CFD6EA"/>
                  </a:solidFill>
                </a:uFill>
                <a:latin typeface="Microsoft YaHei"/>
                <a:ea typeface="Microsoft YaHei"/>
                <a:cs typeface="Microsoft YaHei"/>
              </a:rPr>
              <a:t>就业人数趋势</a:t>
            </a:r>
            <a:r>
              <a:rPr sz="2100" b="1" u="sng" kern="0" spc="0" dirty="0">
                <a:solidFill>
                  <a:srgbClr val="0F1423">
                    <a:alpha val="100000"/>
                  </a:srgbClr>
                </a:solidFill>
                <a:uFill>
                  <a:solidFill>
                    <a:srgbClr val="CFD6EA"/>
                  </a:solidFill>
                </a:u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100" dirty="0"/>
          </a:p>
        </p:txBody>
      </p:sp>
      <p:sp>
        <p:nvSpPr>
          <p:cNvPr id="489" name="textbox 489"/>
          <p:cNvSpPr/>
          <p:nvPr/>
        </p:nvSpPr>
        <p:spPr>
          <a:xfrm>
            <a:off x="1165275" y="1312138"/>
            <a:ext cx="277495" cy="25298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220"/>
              </a:lnSpc>
              <a:tabLst/>
            </a:pPr>
            <a:endParaRPr lang="Arial" altLang="Arial" sz="100" dirty="0"/>
          </a:p>
          <a:p>
            <a:pPr marL="16509" algn="l" rtl="0" eaLnBrk="0">
              <a:lnSpc>
                <a:spcPct val="86000"/>
              </a:lnSpc>
              <a:tabLst/>
            </a:pPr>
            <a:r>
              <a:rPr sz="1100" kern="0" spc="30" dirty="0">
                <a:solidFill>
                  <a:srgbClr val="0F1423">
                    <a:alpha val="100000"/>
                  </a:srgbClr>
                </a:solidFill>
                <a:latin typeface="Arial"/>
                <a:ea typeface="Arial"/>
                <a:cs typeface="Arial"/>
              </a:rPr>
              <a:t>900</a:t>
            </a:r>
            <a:endParaRPr lang="Arial" altLang="Arial" sz="1100" dirty="0"/>
          </a:p>
          <a:p>
            <a:pPr marL="16509" algn="l" rtl="0" eaLnBrk="0">
              <a:lnSpc>
                <a:spcPct val="86000"/>
              </a:lnSpc>
              <a:spcBef>
                <a:spcPts val="1190"/>
              </a:spcBef>
              <a:tabLst/>
            </a:pPr>
            <a:r>
              <a:rPr sz="1100" kern="0" spc="30" dirty="0">
                <a:solidFill>
                  <a:srgbClr val="0F1423">
                    <a:alpha val="100000"/>
                  </a:srgbClr>
                </a:solidFill>
                <a:latin typeface="Arial"/>
                <a:ea typeface="Arial"/>
                <a:cs typeface="Arial"/>
              </a:rPr>
              <a:t>800</a:t>
            </a:r>
            <a:endParaRPr lang="Arial" altLang="Arial" sz="1100" dirty="0"/>
          </a:p>
          <a:p>
            <a:pPr marL="17779" algn="l" rtl="0" eaLnBrk="0">
              <a:lnSpc>
                <a:spcPct val="86000"/>
              </a:lnSpc>
              <a:spcBef>
                <a:spcPts val="1185"/>
              </a:spcBef>
              <a:tabLst/>
            </a:pPr>
            <a:r>
              <a:rPr sz="1100" kern="0" spc="30" dirty="0">
                <a:solidFill>
                  <a:srgbClr val="0F1423">
                    <a:alpha val="100000"/>
                  </a:srgbClr>
                </a:solidFill>
                <a:latin typeface="Arial"/>
                <a:ea typeface="Arial"/>
                <a:cs typeface="Arial"/>
              </a:rPr>
              <a:t>700</a:t>
            </a:r>
            <a:endParaRPr lang="Arial" altLang="Arial" sz="1100" dirty="0"/>
          </a:p>
          <a:p>
            <a:pPr marL="16509" algn="l" rtl="0" eaLnBrk="0">
              <a:lnSpc>
                <a:spcPct val="86000"/>
              </a:lnSpc>
              <a:spcBef>
                <a:spcPts val="1190"/>
              </a:spcBef>
              <a:tabLst/>
            </a:pPr>
            <a:r>
              <a:rPr sz="1100" kern="0" spc="30" dirty="0">
                <a:solidFill>
                  <a:srgbClr val="0F1423">
                    <a:alpha val="100000"/>
                  </a:srgbClr>
                </a:solidFill>
                <a:latin typeface="Arial"/>
                <a:ea typeface="Arial"/>
                <a:cs typeface="Arial"/>
              </a:rPr>
              <a:t>600</a:t>
            </a:r>
            <a:endParaRPr lang="Arial" altLang="Arial" sz="1100" dirty="0"/>
          </a:p>
          <a:p>
            <a:pPr marL="16509" algn="l" rtl="0" eaLnBrk="0">
              <a:lnSpc>
                <a:spcPct val="86000"/>
              </a:lnSpc>
              <a:spcBef>
                <a:spcPts val="1185"/>
              </a:spcBef>
              <a:tabLst/>
            </a:pPr>
            <a:r>
              <a:rPr sz="1100" kern="0" spc="30" dirty="0">
                <a:solidFill>
                  <a:srgbClr val="0F1423">
                    <a:alpha val="100000"/>
                  </a:srgbClr>
                </a:solidFill>
                <a:latin typeface="Arial"/>
                <a:ea typeface="Arial"/>
                <a:cs typeface="Arial"/>
              </a:rPr>
              <a:t>500</a:t>
            </a:r>
            <a:endParaRPr lang="Arial" altLang="Arial" sz="1100" dirty="0"/>
          </a:p>
          <a:p>
            <a:pPr marL="12700" algn="l" rtl="0" eaLnBrk="0">
              <a:lnSpc>
                <a:spcPct val="86000"/>
              </a:lnSpc>
              <a:spcBef>
                <a:spcPts val="1190"/>
              </a:spcBef>
              <a:tabLst/>
            </a:pPr>
            <a:r>
              <a:rPr sz="1100" kern="0" spc="40" dirty="0">
                <a:solidFill>
                  <a:srgbClr val="0F1423">
                    <a:alpha val="100000"/>
                  </a:srgbClr>
                </a:solidFill>
                <a:latin typeface="Arial"/>
                <a:ea typeface="Arial"/>
                <a:cs typeface="Arial"/>
              </a:rPr>
              <a:t>400</a:t>
            </a:r>
            <a:endParaRPr lang="Arial" altLang="Arial" sz="1100" dirty="0"/>
          </a:p>
          <a:p>
            <a:pPr marL="16509" algn="l" rtl="0" eaLnBrk="0">
              <a:lnSpc>
                <a:spcPct val="86000"/>
              </a:lnSpc>
              <a:spcBef>
                <a:spcPts val="1186"/>
              </a:spcBef>
              <a:tabLst/>
            </a:pPr>
            <a:r>
              <a:rPr sz="1100" kern="0" spc="30" dirty="0">
                <a:solidFill>
                  <a:srgbClr val="0F1423">
                    <a:alpha val="100000"/>
                  </a:srgbClr>
                </a:solidFill>
                <a:latin typeface="Arial"/>
                <a:ea typeface="Arial"/>
                <a:cs typeface="Arial"/>
              </a:rPr>
              <a:t>300</a:t>
            </a:r>
            <a:endParaRPr lang="Arial" altLang="Arial" sz="1100" dirty="0"/>
          </a:p>
          <a:p>
            <a:pPr marL="14604" algn="l" rtl="0" eaLnBrk="0">
              <a:lnSpc>
                <a:spcPct val="86000"/>
              </a:lnSpc>
              <a:spcBef>
                <a:spcPts val="1189"/>
              </a:spcBef>
              <a:tabLst/>
            </a:pPr>
            <a:r>
              <a:rPr sz="1100" kern="0" spc="30" dirty="0">
                <a:solidFill>
                  <a:srgbClr val="0F1423">
                    <a:alpha val="100000"/>
                  </a:srgbClr>
                </a:solidFill>
                <a:latin typeface="Arial"/>
                <a:ea typeface="Arial"/>
                <a:cs typeface="Arial"/>
              </a:rPr>
              <a:t>200</a:t>
            </a:r>
            <a:endParaRPr lang="Arial" altLang="Arial" sz="11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900" dirty="0"/>
          </a:p>
          <a:p>
            <a:pPr algn="l" rtl="0" eaLnBrk="0">
              <a:lnSpc>
                <a:spcPct val="6517"/>
              </a:lnSpc>
              <a:tabLst/>
            </a:pPr>
            <a:endParaRPr lang="Arial" altLang="Arial" sz="100" dirty="0"/>
          </a:p>
          <a:p>
            <a:pPr marL="27305" algn="l" rtl="0" eaLnBrk="0">
              <a:lnSpc>
                <a:spcPct val="86000"/>
              </a:lnSpc>
              <a:tabLst/>
            </a:pPr>
            <a:r>
              <a:rPr sz="1100" kern="0" spc="0" dirty="0">
                <a:solidFill>
                  <a:srgbClr val="0F1423">
                    <a:alpha val="100000"/>
                  </a:srgbClr>
                </a:solidFill>
                <a:latin typeface="Arial"/>
                <a:ea typeface="Arial"/>
                <a:cs typeface="Arial"/>
              </a:rPr>
              <a:t>100</a:t>
            </a:r>
            <a:endParaRPr lang="Arial" altLang="Arial" sz="1100" dirty="0"/>
          </a:p>
        </p:txBody>
      </p:sp>
      <p:sp>
        <p:nvSpPr>
          <p:cNvPr id="490" name="rect"/>
          <p:cNvSpPr/>
          <p:nvPr/>
        </p:nvSpPr>
        <p:spPr>
          <a:xfrm>
            <a:off x="543877" y="5043106"/>
            <a:ext cx="8350884" cy="15875"/>
          </a:xfrm>
          <a:prstGeom prst="rect">
            <a:avLst/>
          </a:prstGeom>
          <a:solidFill>
            <a:srgbClr val="CFD6E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1" name="textbox 491"/>
          <p:cNvSpPr/>
          <p:nvPr/>
        </p:nvSpPr>
        <p:spPr>
          <a:xfrm rot="16200000">
            <a:off x="-50927" y="2463155"/>
            <a:ext cx="784225" cy="1949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70000"/>
              </a:lnSpc>
              <a:tabLst/>
            </a:pPr>
            <a:endParaRPr lang="Arial" altLang="Arial" sz="100" dirty="0"/>
          </a:p>
          <a:p>
            <a:pPr marL="12064" algn="l" rtl="0" eaLnBrk="0">
              <a:lnSpc>
                <a:spcPct val="93000"/>
              </a:lnSpc>
              <a:spcBef>
                <a:spcPts val="1"/>
              </a:spcBef>
              <a:tabLst/>
            </a:pPr>
            <a:r>
              <a:rPr sz="1100" b="1" kern="0" spc="90" dirty="0">
                <a:solidFill>
                  <a:srgbClr val="0F14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坐标轴标题</a:t>
            </a:r>
            <a:endParaRPr lang="Microsoft YaHei" altLang="Microsoft YaHei" sz="11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picture 4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962644" y="1112520"/>
            <a:ext cx="3015995" cy="3368039"/>
          </a:xfrm>
          <a:prstGeom prst="rect">
            <a:avLst/>
          </a:prstGeom>
        </p:spPr>
      </p:pic>
      <p:grpSp>
        <p:nvGrpSpPr>
          <p:cNvPr id="70" name="group 70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493" name="picture 49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494" name="textbox 494"/>
            <p:cNvSpPr/>
            <p:nvPr/>
          </p:nvSpPr>
          <p:spPr>
            <a:xfrm>
              <a:off x="-12700" y="-12700"/>
              <a:ext cx="12217400" cy="7962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7000"/>
                </a:lnSpc>
                <a:tabLst/>
              </a:pPr>
              <a:endParaRPr lang="Arial" altLang="Arial" sz="1000" dirty="0"/>
            </a:p>
            <a:p>
              <a:pPr marL="305434" algn="l" rtl="0" eaLnBrk="0">
                <a:lnSpc>
                  <a:spcPct val="91000"/>
                </a:lnSpc>
                <a:spcBef>
                  <a:spcPts val="4"/>
                </a:spcBef>
                <a:tabLst/>
              </a:pPr>
              <a:r>
                <a:rPr sz="2700" b="1" kern="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教育维度</a:t>
              </a:r>
              <a:endParaRPr lang="Microsoft YaHei" altLang="Microsoft YaHei" sz="2700" dirty="0"/>
            </a:p>
          </p:txBody>
        </p:sp>
      </p:grpSp>
      <p:pic>
        <p:nvPicPr>
          <p:cNvPr id="495" name="picture 4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58011" y="1266444"/>
            <a:ext cx="2246375" cy="3206496"/>
          </a:xfrm>
          <a:prstGeom prst="rect">
            <a:avLst/>
          </a:prstGeom>
        </p:spPr>
      </p:pic>
      <p:pic>
        <p:nvPicPr>
          <p:cNvPr id="496" name="picture 4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062728" y="1266444"/>
            <a:ext cx="2185416" cy="3206496"/>
          </a:xfrm>
          <a:prstGeom prst="rect">
            <a:avLst/>
          </a:prstGeom>
        </p:spPr>
      </p:pic>
      <p:graphicFrame>
        <p:nvGraphicFramePr>
          <p:cNvPr id="497" name="table 497"/>
          <p:cNvGraphicFramePr>
            <a:graphicFrameLocks noGrp="1"/>
          </p:cNvGraphicFramePr>
          <p:nvPr/>
        </p:nvGraphicFramePr>
        <p:xfrm>
          <a:off x="4251007" y="5431472"/>
          <a:ext cx="3990974" cy="1184910"/>
        </p:xfrm>
        <a:graphic>
          <a:graphicData uri="http://schemas.openxmlformats.org/drawingml/2006/table">
            <a:tbl>
              <a:tblPr/>
              <a:tblGrid>
                <a:gridCol w="3990974"/>
              </a:tblGrid>
              <a:tr h="1159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13029" indent="192404" algn="l" rtl="0" eaLnBrk="0">
                        <a:lnSpc>
                          <a:spcPct val="10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智锂云对于减少资源浪费、</a:t>
                      </a:r>
                      <a:r>
                        <a:rPr sz="1700" kern="0" spc="-3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减少碳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7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排放和提高公众环保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意识有着积极的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正面教育意义</a:t>
                      </a:r>
                      <a:r>
                        <a:rPr sz="1700" kern="0" spc="-2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，是</a:t>
                      </a:r>
                      <a:r>
                        <a:rPr sz="1700" kern="0" spc="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推动电池回收</a:t>
                      </a:r>
                      <a:r>
                        <a:rPr sz="1700" kern="0" spc="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行业</a:t>
                      </a:r>
                      <a:r>
                        <a:rPr sz="1700" kern="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700" kern="0" spc="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循环发展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的重要工具之一。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2" name="group 72"/>
          <p:cNvGrpSpPr/>
          <p:nvPr/>
        </p:nvGrpSpPr>
        <p:grpSpPr>
          <a:xfrm rot="21600000">
            <a:off x="263842" y="5431472"/>
            <a:ext cx="3435984" cy="1184910"/>
            <a:chOff x="0" y="0"/>
            <a:chExt cx="3435984" cy="1184910"/>
          </a:xfrm>
        </p:grpSpPr>
        <p:pic>
          <p:nvPicPr>
            <p:cNvPr id="498" name="picture 49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3435984" cy="1184910"/>
            </a:xfrm>
            <a:prstGeom prst="rect">
              <a:avLst/>
            </a:prstGeom>
          </p:spPr>
        </p:pic>
        <p:sp>
          <p:nvSpPr>
            <p:cNvPr id="499" name="textbox 499"/>
            <p:cNvSpPr/>
            <p:nvPr/>
          </p:nvSpPr>
          <p:spPr>
            <a:xfrm>
              <a:off x="-12700" y="-12700"/>
              <a:ext cx="3461384" cy="12331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  <a:tabLst/>
              </a:pPr>
              <a:endParaRPr lang="Arial" altLang="Arial" sz="600" dirty="0"/>
            </a:p>
            <a:p>
              <a:pPr marL="386715" algn="l" rtl="0" eaLnBrk="0">
                <a:lnSpc>
                  <a:spcPct val="91000"/>
                </a:lnSpc>
                <a:spcBef>
                  <a:spcPts val="7"/>
                </a:spcBef>
                <a:tabLst/>
              </a:pP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学校对智锂云项目的支持</a:t>
              </a:r>
              <a:r>
                <a:rPr sz="17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与</a:t>
              </a:r>
              <a:endParaRPr lang="Microsoft YaHei" altLang="Microsoft YaHei" sz="1700" dirty="0"/>
            </a:p>
            <a:p>
              <a:pPr marL="125729" indent="2540" algn="l" rtl="0" eaLnBrk="0">
                <a:lnSpc>
                  <a:spcPct val="99000"/>
                </a:lnSpc>
                <a:spcBef>
                  <a:spcPts val="288"/>
                </a:spcBef>
                <a:tabLst/>
              </a:pPr>
              <a:r>
                <a:rPr sz="17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关注</a:t>
              </a:r>
              <a:r>
                <a:rPr sz="1700" kern="0" spc="-1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7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，为团队提供工作室和技术</a:t>
              </a:r>
              <a:r>
                <a:rPr sz="17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</a:t>
              </a: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指导老师。</a:t>
              </a:r>
              <a:endParaRPr lang="Microsoft YaHei" altLang="Microsoft YaHei" sz="1700" dirty="0"/>
            </a:p>
          </p:txBody>
        </p:sp>
      </p:grpSp>
      <p:sp>
        <p:nvSpPr>
          <p:cNvPr id="500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501" name="table 501"/>
          <p:cNvGraphicFramePr>
            <a:graphicFrameLocks noGrp="1"/>
          </p:cNvGraphicFramePr>
          <p:nvPr/>
        </p:nvGraphicFramePr>
        <p:xfrm>
          <a:off x="8718778" y="5431472"/>
          <a:ext cx="3273425" cy="1200785"/>
        </p:xfrm>
        <a:graphic>
          <a:graphicData uri="http://schemas.openxmlformats.org/drawingml/2006/table">
            <a:tbl>
              <a:tblPr/>
              <a:tblGrid>
                <a:gridCol w="3273425"/>
              </a:tblGrid>
              <a:tr h="11753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59055" indent="308609" algn="l" rtl="0" eaLnBrk="0">
                        <a:lnSpc>
                          <a:spcPct val="102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锂电池回收项目中以计算机</a:t>
                      </a:r>
                      <a:r>
                        <a:rPr sz="1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7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学科为基础多运用新能源学科</a:t>
                      </a:r>
                      <a:r>
                        <a:rPr sz="1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内容进行处理</a:t>
                      </a:r>
                      <a:r>
                        <a:rPr sz="1700" kern="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700" kern="0" spc="-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实现</a:t>
                      </a:r>
                      <a:r>
                        <a:rPr sz="1700" kern="0" spc="-10" dirty="0">
                          <a:solidFill>
                            <a:srgbClr val="FFBA55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产教融合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。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2" name="textbox 502"/>
          <p:cNvSpPr/>
          <p:nvPr/>
        </p:nvSpPr>
        <p:spPr>
          <a:xfrm>
            <a:off x="9153144" y="4677155"/>
            <a:ext cx="2611120" cy="623569"/>
          </a:xfrm>
          <a:prstGeom prst="rect">
            <a:avLst/>
          </a:prstGeom>
          <a:solidFill>
            <a:srgbClr val="11867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60000"/>
              </a:lnSpc>
              <a:tabLst/>
            </a:pPr>
            <a:endParaRPr lang="Arial" altLang="Arial" sz="1000" dirty="0"/>
          </a:p>
          <a:p>
            <a:pPr marL="575309" algn="l" rtl="0" eaLnBrk="0">
              <a:lnSpc>
                <a:spcPct val="91000"/>
              </a:lnSpc>
              <a:spcBef>
                <a:spcPts val="2"/>
              </a:spcBef>
              <a:tabLst/>
            </a:pPr>
            <a:r>
              <a:rPr sz="1700" b="1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多学科交叉互融</a:t>
            </a:r>
            <a:endParaRPr lang="Microsoft YaHei" altLang="Microsoft YaHei" sz="1700" dirty="0"/>
          </a:p>
        </p:txBody>
      </p:sp>
      <p:sp>
        <p:nvSpPr>
          <p:cNvPr id="503" name="textbox 503"/>
          <p:cNvSpPr/>
          <p:nvPr/>
        </p:nvSpPr>
        <p:spPr>
          <a:xfrm>
            <a:off x="903731" y="4677155"/>
            <a:ext cx="2609214" cy="623569"/>
          </a:xfrm>
          <a:prstGeom prst="rect">
            <a:avLst/>
          </a:prstGeom>
          <a:solidFill>
            <a:srgbClr val="11867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5000"/>
              </a:lnSpc>
              <a:tabLst/>
            </a:pPr>
            <a:endParaRPr lang="Arial" altLang="Arial" sz="1000" dirty="0"/>
          </a:p>
          <a:p>
            <a:pPr marL="179070" algn="l" rtl="0" eaLnBrk="0">
              <a:lnSpc>
                <a:spcPct val="91000"/>
              </a:lnSpc>
              <a:spcBef>
                <a:spcPts val="2"/>
              </a:spcBef>
              <a:tabLst/>
            </a:pP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院校对我们项目的支持</a:t>
            </a:r>
            <a:endParaRPr lang="Microsoft YaHei" altLang="Microsoft YaHei" sz="1700" dirty="0"/>
          </a:p>
        </p:txBody>
      </p:sp>
      <p:sp>
        <p:nvSpPr>
          <p:cNvPr id="504" name="textbox 504"/>
          <p:cNvSpPr/>
          <p:nvPr/>
        </p:nvSpPr>
        <p:spPr>
          <a:xfrm>
            <a:off x="5026152" y="4712208"/>
            <a:ext cx="2441575" cy="574675"/>
          </a:xfrm>
          <a:prstGeom prst="rect">
            <a:avLst/>
          </a:prstGeom>
          <a:solidFill>
            <a:srgbClr val="11867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marL="770255" algn="l" rtl="0" eaLnBrk="0">
              <a:lnSpc>
                <a:spcPct val="92000"/>
              </a:lnSpc>
              <a:spcBef>
                <a:spcPts val="5"/>
              </a:spcBef>
              <a:tabLst/>
            </a:pP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教育意义</a:t>
            </a:r>
            <a:endParaRPr lang="Microsoft YaHei" altLang="Microsoft YaHei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96823" y="743711"/>
            <a:ext cx="11041380" cy="57058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737616"/>
          </a:xfrm>
          <a:prstGeom prst="rect">
            <a:avLst/>
          </a:prstGeom>
        </p:spPr>
      </p:pic>
      <p:sp>
        <p:nvSpPr>
          <p:cNvPr id="8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icture 5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2917" y="1672463"/>
            <a:ext cx="4642116" cy="4594999"/>
          </a:xfrm>
          <a:prstGeom prst="rect">
            <a:avLst/>
          </a:prstGeom>
        </p:spPr>
      </p:pic>
      <p:pic>
        <p:nvPicPr>
          <p:cNvPr id="506" name="picture 5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12153" y="798029"/>
            <a:ext cx="4968481" cy="3219234"/>
          </a:xfrm>
          <a:prstGeom prst="rect">
            <a:avLst/>
          </a:prstGeom>
        </p:spPr>
      </p:pic>
      <p:grpSp>
        <p:nvGrpSpPr>
          <p:cNvPr id="74" name="group 74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507" name="picture 5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508" name="textbox 508"/>
            <p:cNvSpPr/>
            <p:nvPr/>
          </p:nvSpPr>
          <p:spPr>
            <a:xfrm>
              <a:off x="-12700" y="-12700"/>
              <a:ext cx="12217400" cy="7962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7000"/>
                </a:lnSpc>
                <a:tabLst/>
              </a:pPr>
              <a:endParaRPr lang="Arial" altLang="Arial" sz="1000" dirty="0"/>
            </a:p>
            <a:p>
              <a:pPr marL="305434" algn="l" rtl="0" eaLnBrk="0">
                <a:lnSpc>
                  <a:spcPct val="91000"/>
                </a:lnSpc>
                <a:spcBef>
                  <a:spcPts val="4"/>
                </a:spcBef>
                <a:tabLst/>
              </a:pPr>
              <a:r>
                <a:rPr sz="2700" b="1" kern="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教育维度</a:t>
              </a:r>
              <a:endParaRPr lang="Microsoft YaHei" altLang="Microsoft YaHei" sz="2700" dirty="0"/>
            </a:p>
          </p:txBody>
        </p:sp>
      </p:grpSp>
      <p:sp>
        <p:nvSpPr>
          <p:cNvPr id="509" name="textbox 509"/>
          <p:cNvSpPr/>
          <p:nvPr/>
        </p:nvSpPr>
        <p:spPr>
          <a:xfrm>
            <a:off x="739584" y="4230928"/>
            <a:ext cx="3676015" cy="1818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813"/>
              </a:lnSpc>
              <a:tabLst/>
            </a:pPr>
            <a:endParaRPr lang="Arial" altLang="Arial" sz="100" dirty="0"/>
          </a:p>
          <a:p>
            <a:pPr marL="1307464" algn="l" rtl="0" eaLnBrk="0">
              <a:lnSpc>
                <a:spcPct val="91000"/>
              </a:lnSpc>
              <a:tabLst/>
            </a:pP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校园宣传</a:t>
            </a:r>
            <a:endParaRPr lang="Microsoft YaHei" altLang="Microsoft YaHei" sz="1700" dirty="0"/>
          </a:p>
          <a:p>
            <a:pPr algn="l" rtl="0" eaLnBrk="0">
              <a:lnSpc>
                <a:spcPct val="14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400" dirty="0"/>
          </a:p>
          <a:p>
            <a:pPr marL="12700" indent="1905" algn="l" rtl="0" eaLnBrk="0">
              <a:lnSpc>
                <a:spcPct val="102000"/>
              </a:lnSpc>
              <a:spcBef>
                <a:spcPts val="1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我们团队在本校通过进班宣讲</a:t>
            </a:r>
            <a:r>
              <a:rPr sz="17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，校园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内开展锂电池分类科普活动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，定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期在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学校开展环保演讲等形式</a:t>
            </a:r>
            <a:r>
              <a:rPr sz="17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3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向同学和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老师们传达我们的可持续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理念。</a:t>
            </a:r>
            <a:endParaRPr lang="Microsoft YaHei" altLang="Microsoft YaHei" sz="1700" dirty="0"/>
          </a:p>
        </p:txBody>
      </p:sp>
      <p:graphicFrame>
        <p:nvGraphicFramePr>
          <p:cNvPr id="510" name="table 510"/>
          <p:cNvGraphicFramePr>
            <a:graphicFrameLocks noGrp="1"/>
          </p:cNvGraphicFramePr>
          <p:nvPr/>
        </p:nvGraphicFramePr>
        <p:xfrm>
          <a:off x="7357198" y="4825453"/>
          <a:ext cx="4173219" cy="1441450"/>
        </p:xfrm>
        <a:graphic>
          <a:graphicData uri="http://schemas.openxmlformats.org/drawingml/2006/table">
            <a:tbl>
              <a:tblPr/>
              <a:tblGrid>
                <a:gridCol w="4173219"/>
              </a:tblGrid>
              <a:tr h="14128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11125" indent="139700" algn="l" rtl="0" eaLnBrk="0">
                        <a:lnSpc>
                          <a:spcPct val="103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7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团队通过微信公共号</a:t>
                      </a:r>
                      <a:r>
                        <a:rPr sz="1700" kern="0" spc="-2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7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微博</a:t>
                      </a:r>
                      <a:r>
                        <a:rPr sz="1700" kern="0" spc="-2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，校园官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网等渠道向社会传达我们团队的理念</a:t>
                      </a:r>
                      <a:r>
                        <a:rPr sz="1700" kern="0" spc="-2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7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为</a:t>
                      </a:r>
                      <a:r>
                        <a:rPr sz="1700" kern="0" spc="10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实现人类的可持续发展</a:t>
                      </a:r>
                      <a:r>
                        <a:rPr sz="1700" kern="0" spc="9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战略为终极目</a:t>
                      </a:r>
                      <a:r>
                        <a:rPr sz="1700" kern="0" spc="-1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700" kern="0" spc="6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标</a:t>
                      </a:r>
                      <a:r>
                        <a:rPr sz="1700" kern="0" spc="-25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6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，科学利用资源</a:t>
                      </a:r>
                      <a:r>
                        <a:rPr sz="1700" kern="0" spc="-24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kern="0" spc="6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，推动</a:t>
                      </a:r>
                      <a:r>
                        <a:rPr sz="1700" kern="0" spc="5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技术创新。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26E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11" name="textbox 511"/>
          <p:cNvSpPr/>
          <p:nvPr/>
        </p:nvSpPr>
        <p:spPr>
          <a:xfrm>
            <a:off x="8223504" y="4072128"/>
            <a:ext cx="2441575" cy="619125"/>
          </a:xfrm>
          <a:prstGeom prst="rect">
            <a:avLst/>
          </a:prstGeom>
          <a:solidFill>
            <a:srgbClr val="11867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  <a:tabLst/>
            </a:pPr>
            <a:endParaRPr lang="Arial" altLang="Arial" sz="1000" dirty="0"/>
          </a:p>
          <a:p>
            <a:pPr marL="768984" algn="l" rtl="0" eaLnBrk="0">
              <a:lnSpc>
                <a:spcPct val="91000"/>
              </a:lnSpc>
              <a:spcBef>
                <a:spcPts val="1"/>
              </a:spcBef>
              <a:tabLst/>
            </a:pP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社会责任</a:t>
            </a:r>
            <a:endParaRPr lang="Microsoft YaHei" altLang="Microsoft YaHei" sz="1700" dirty="0"/>
          </a:p>
        </p:txBody>
      </p:sp>
      <p:grpSp>
        <p:nvGrpSpPr>
          <p:cNvPr id="76" name="group 76"/>
          <p:cNvGrpSpPr/>
          <p:nvPr/>
        </p:nvGrpSpPr>
        <p:grpSpPr>
          <a:xfrm rot="21600000">
            <a:off x="5378818" y="5140172"/>
            <a:ext cx="1179869" cy="1228711"/>
            <a:chOff x="0" y="0"/>
            <a:chExt cx="1179869" cy="1228711"/>
          </a:xfrm>
        </p:grpSpPr>
        <p:sp>
          <p:nvSpPr>
            <p:cNvPr id="512" name="path"/>
            <p:cNvSpPr/>
            <p:nvPr/>
          </p:nvSpPr>
          <p:spPr>
            <a:xfrm>
              <a:off x="131533" y="157060"/>
              <a:ext cx="917676" cy="915479"/>
            </a:xfrm>
            <a:custGeom>
              <a:avLst/>
              <a:gdLst/>
              <a:ahLst/>
              <a:cxnLst/>
              <a:rect l="0" t="0" r="0" b="0"/>
              <a:pathLst>
                <a:path w="1445" h="1441">
                  <a:moveTo>
                    <a:pt x="0" y="720"/>
                  </a:moveTo>
                  <a:cubicBezTo>
                    <a:pt x="0" y="322"/>
                    <a:pt x="323" y="0"/>
                    <a:pt x="722" y="0"/>
                  </a:cubicBezTo>
                  <a:cubicBezTo>
                    <a:pt x="1121" y="0"/>
                    <a:pt x="1445" y="322"/>
                    <a:pt x="1445" y="720"/>
                  </a:cubicBezTo>
                  <a:cubicBezTo>
                    <a:pt x="1445" y="1118"/>
                    <a:pt x="1121" y="1441"/>
                    <a:pt x="722" y="1441"/>
                  </a:cubicBezTo>
                  <a:cubicBezTo>
                    <a:pt x="323" y="1441"/>
                    <a:pt x="0" y="1118"/>
                    <a:pt x="0" y="720"/>
                  </a:cubicBezTo>
                </a:path>
              </a:pathLst>
            </a:custGeom>
            <a:solidFill>
              <a:srgbClr val="24BCB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3" name="path"/>
            <p:cNvSpPr/>
            <p:nvPr/>
          </p:nvSpPr>
          <p:spPr>
            <a:xfrm>
              <a:off x="131533" y="179056"/>
              <a:ext cx="772503" cy="812533"/>
            </a:xfrm>
            <a:custGeom>
              <a:avLst/>
              <a:gdLst/>
              <a:ahLst/>
              <a:cxnLst/>
              <a:rect l="0" t="0" r="0" b="0"/>
              <a:pathLst>
                <a:path w="1216" h="1279">
                  <a:moveTo>
                    <a:pt x="15" y="648"/>
                  </a:moveTo>
                  <a:cubicBezTo>
                    <a:pt x="22" y="655"/>
                    <a:pt x="27" y="662"/>
                    <a:pt x="28" y="672"/>
                  </a:cubicBezTo>
                  <a:cubicBezTo>
                    <a:pt x="28" y="678"/>
                    <a:pt x="30" y="685"/>
                    <a:pt x="33" y="692"/>
                  </a:cubicBezTo>
                  <a:cubicBezTo>
                    <a:pt x="35" y="701"/>
                    <a:pt x="41" y="702"/>
                    <a:pt x="50" y="699"/>
                  </a:cubicBezTo>
                  <a:cubicBezTo>
                    <a:pt x="67" y="694"/>
                    <a:pt x="86" y="689"/>
                    <a:pt x="103" y="682"/>
                  </a:cubicBezTo>
                  <a:cubicBezTo>
                    <a:pt x="125" y="675"/>
                    <a:pt x="146" y="668"/>
                    <a:pt x="159" y="649"/>
                  </a:cubicBezTo>
                  <a:cubicBezTo>
                    <a:pt x="164" y="645"/>
                    <a:pt x="165" y="639"/>
                    <a:pt x="169" y="635"/>
                  </a:cubicBezTo>
                  <a:cubicBezTo>
                    <a:pt x="176" y="628"/>
                    <a:pt x="172" y="625"/>
                    <a:pt x="165" y="619"/>
                  </a:cubicBezTo>
                  <a:cubicBezTo>
                    <a:pt x="158" y="615"/>
                    <a:pt x="148" y="609"/>
                    <a:pt x="145" y="600"/>
                  </a:cubicBezTo>
                  <a:cubicBezTo>
                    <a:pt x="143" y="593"/>
                    <a:pt x="142" y="593"/>
                    <a:pt x="136" y="597"/>
                  </a:cubicBezTo>
                  <a:cubicBezTo>
                    <a:pt x="130" y="605"/>
                    <a:pt x="122" y="607"/>
                    <a:pt x="113" y="609"/>
                  </a:cubicBezTo>
                  <a:cubicBezTo>
                    <a:pt x="109" y="610"/>
                    <a:pt x="103" y="610"/>
                    <a:pt x="100" y="605"/>
                  </a:cubicBezTo>
                  <a:cubicBezTo>
                    <a:pt x="92" y="589"/>
                    <a:pt x="84" y="573"/>
                    <a:pt x="74" y="559"/>
                  </a:cubicBezTo>
                  <a:cubicBezTo>
                    <a:pt x="71" y="554"/>
                    <a:pt x="67" y="550"/>
                    <a:pt x="73" y="546"/>
                  </a:cubicBezTo>
                  <a:cubicBezTo>
                    <a:pt x="79" y="541"/>
                    <a:pt x="86" y="543"/>
                    <a:pt x="92" y="547"/>
                  </a:cubicBezTo>
                  <a:cubicBezTo>
                    <a:pt x="94" y="550"/>
                    <a:pt x="97" y="553"/>
                    <a:pt x="99" y="557"/>
                  </a:cubicBezTo>
                  <a:cubicBezTo>
                    <a:pt x="109" y="573"/>
                    <a:pt x="123" y="582"/>
                    <a:pt x="143" y="580"/>
                  </a:cubicBezTo>
                  <a:cubicBezTo>
                    <a:pt x="148" y="580"/>
                    <a:pt x="151" y="582"/>
                    <a:pt x="153" y="584"/>
                  </a:cubicBezTo>
                  <a:cubicBezTo>
                    <a:pt x="156" y="592"/>
                    <a:pt x="164" y="595"/>
                    <a:pt x="172" y="597"/>
                  </a:cubicBezTo>
                  <a:cubicBezTo>
                    <a:pt x="181" y="599"/>
                    <a:pt x="189" y="599"/>
                    <a:pt x="198" y="600"/>
                  </a:cubicBezTo>
                  <a:cubicBezTo>
                    <a:pt x="210" y="603"/>
                    <a:pt x="224" y="600"/>
                    <a:pt x="233" y="609"/>
                  </a:cubicBezTo>
                  <a:cubicBezTo>
                    <a:pt x="243" y="616"/>
                    <a:pt x="253" y="623"/>
                    <a:pt x="264" y="629"/>
                  </a:cubicBezTo>
                  <a:cubicBezTo>
                    <a:pt x="269" y="630"/>
                    <a:pt x="273" y="633"/>
                    <a:pt x="267" y="635"/>
                  </a:cubicBezTo>
                  <a:cubicBezTo>
                    <a:pt x="261" y="638"/>
                    <a:pt x="261" y="640"/>
                    <a:pt x="266" y="643"/>
                  </a:cubicBezTo>
                  <a:cubicBezTo>
                    <a:pt x="272" y="648"/>
                    <a:pt x="276" y="648"/>
                    <a:pt x="279" y="643"/>
                  </a:cubicBezTo>
                  <a:cubicBezTo>
                    <a:pt x="280" y="640"/>
                    <a:pt x="280" y="636"/>
                    <a:pt x="283" y="638"/>
                  </a:cubicBezTo>
                  <a:cubicBezTo>
                    <a:pt x="287" y="638"/>
                    <a:pt x="287" y="642"/>
                    <a:pt x="289" y="646"/>
                  </a:cubicBezTo>
                  <a:cubicBezTo>
                    <a:pt x="290" y="651"/>
                    <a:pt x="290" y="656"/>
                    <a:pt x="290" y="661"/>
                  </a:cubicBezTo>
                  <a:cubicBezTo>
                    <a:pt x="290" y="669"/>
                    <a:pt x="290" y="678"/>
                    <a:pt x="295" y="687"/>
                  </a:cubicBezTo>
                  <a:cubicBezTo>
                    <a:pt x="303" y="711"/>
                    <a:pt x="313" y="734"/>
                    <a:pt x="326" y="757"/>
                  </a:cubicBezTo>
                  <a:cubicBezTo>
                    <a:pt x="329" y="761"/>
                    <a:pt x="333" y="767"/>
                    <a:pt x="336" y="771"/>
                  </a:cubicBezTo>
                  <a:cubicBezTo>
                    <a:pt x="338" y="771"/>
                    <a:pt x="339" y="770"/>
                    <a:pt x="339" y="770"/>
                  </a:cubicBezTo>
                  <a:cubicBezTo>
                    <a:pt x="351" y="754"/>
                    <a:pt x="354" y="735"/>
                    <a:pt x="352" y="717"/>
                  </a:cubicBezTo>
                  <a:cubicBezTo>
                    <a:pt x="352" y="710"/>
                    <a:pt x="355" y="704"/>
                    <a:pt x="362" y="699"/>
                  </a:cubicBezTo>
                  <a:cubicBezTo>
                    <a:pt x="381" y="688"/>
                    <a:pt x="397" y="675"/>
                    <a:pt x="411" y="658"/>
                  </a:cubicBezTo>
                  <a:cubicBezTo>
                    <a:pt x="416" y="652"/>
                    <a:pt x="421" y="649"/>
                    <a:pt x="428" y="649"/>
                  </a:cubicBezTo>
                  <a:cubicBezTo>
                    <a:pt x="436" y="649"/>
                    <a:pt x="441" y="648"/>
                    <a:pt x="446" y="645"/>
                  </a:cubicBezTo>
                  <a:cubicBezTo>
                    <a:pt x="449" y="643"/>
                    <a:pt x="453" y="642"/>
                    <a:pt x="454" y="645"/>
                  </a:cubicBezTo>
                  <a:cubicBezTo>
                    <a:pt x="464" y="662"/>
                    <a:pt x="485" y="675"/>
                    <a:pt x="480" y="697"/>
                  </a:cubicBezTo>
                  <a:cubicBezTo>
                    <a:pt x="480" y="701"/>
                    <a:pt x="480" y="704"/>
                    <a:pt x="485" y="707"/>
                  </a:cubicBezTo>
                  <a:cubicBezTo>
                    <a:pt x="489" y="708"/>
                    <a:pt x="492" y="705"/>
                    <a:pt x="495" y="704"/>
                  </a:cubicBezTo>
                  <a:cubicBezTo>
                    <a:pt x="498" y="702"/>
                    <a:pt x="499" y="702"/>
                    <a:pt x="500" y="701"/>
                  </a:cubicBezTo>
                  <a:cubicBezTo>
                    <a:pt x="505" y="697"/>
                    <a:pt x="508" y="698"/>
                    <a:pt x="509" y="704"/>
                  </a:cubicBezTo>
                  <a:cubicBezTo>
                    <a:pt x="512" y="717"/>
                    <a:pt x="516" y="728"/>
                    <a:pt x="519" y="741"/>
                  </a:cubicBezTo>
                  <a:cubicBezTo>
                    <a:pt x="521" y="747"/>
                    <a:pt x="521" y="754"/>
                    <a:pt x="521" y="760"/>
                  </a:cubicBezTo>
                  <a:cubicBezTo>
                    <a:pt x="519" y="771"/>
                    <a:pt x="519" y="783"/>
                    <a:pt x="526" y="791"/>
                  </a:cubicBezTo>
                  <a:cubicBezTo>
                    <a:pt x="531" y="797"/>
                    <a:pt x="532" y="801"/>
                    <a:pt x="534" y="807"/>
                  </a:cubicBezTo>
                  <a:cubicBezTo>
                    <a:pt x="538" y="820"/>
                    <a:pt x="545" y="832"/>
                    <a:pt x="555" y="842"/>
                  </a:cubicBezTo>
                  <a:cubicBezTo>
                    <a:pt x="557" y="843"/>
                    <a:pt x="559" y="847"/>
                    <a:pt x="562" y="845"/>
                  </a:cubicBezTo>
                  <a:cubicBezTo>
                    <a:pt x="565" y="843"/>
                    <a:pt x="564" y="840"/>
                    <a:pt x="564" y="837"/>
                  </a:cubicBezTo>
                  <a:cubicBezTo>
                    <a:pt x="562" y="813"/>
                    <a:pt x="539" y="797"/>
                    <a:pt x="528" y="777"/>
                  </a:cubicBezTo>
                  <a:cubicBezTo>
                    <a:pt x="525" y="773"/>
                    <a:pt x="523" y="768"/>
                    <a:pt x="523" y="764"/>
                  </a:cubicBezTo>
                  <a:cubicBezTo>
                    <a:pt x="525" y="758"/>
                    <a:pt x="528" y="754"/>
                    <a:pt x="529" y="748"/>
                  </a:cubicBezTo>
                  <a:cubicBezTo>
                    <a:pt x="531" y="744"/>
                    <a:pt x="534" y="740"/>
                    <a:pt x="539" y="741"/>
                  </a:cubicBezTo>
                  <a:cubicBezTo>
                    <a:pt x="547" y="741"/>
                    <a:pt x="557" y="741"/>
                    <a:pt x="558" y="747"/>
                  </a:cubicBezTo>
                  <a:cubicBezTo>
                    <a:pt x="562" y="758"/>
                    <a:pt x="578" y="764"/>
                    <a:pt x="575" y="781"/>
                  </a:cubicBezTo>
                  <a:cubicBezTo>
                    <a:pt x="587" y="773"/>
                    <a:pt x="595" y="766"/>
                    <a:pt x="604" y="760"/>
                  </a:cubicBezTo>
                  <a:cubicBezTo>
                    <a:pt x="610" y="757"/>
                    <a:pt x="611" y="753"/>
                    <a:pt x="611" y="745"/>
                  </a:cubicBezTo>
                  <a:cubicBezTo>
                    <a:pt x="610" y="728"/>
                    <a:pt x="606" y="711"/>
                    <a:pt x="593" y="695"/>
                  </a:cubicBezTo>
                  <a:cubicBezTo>
                    <a:pt x="577" y="676"/>
                    <a:pt x="577" y="676"/>
                    <a:pt x="597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601" y="658"/>
                    <a:pt x="606" y="656"/>
                    <a:pt x="611" y="661"/>
                  </a:cubicBezTo>
                  <a:cubicBezTo>
                    <a:pt x="613" y="661"/>
                    <a:pt x="614" y="665"/>
                    <a:pt x="619" y="662"/>
                  </a:cubicBezTo>
                  <a:cubicBezTo>
                    <a:pt x="630" y="653"/>
                    <a:pt x="643" y="651"/>
                    <a:pt x="656" y="648"/>
                  </a:cubicBezTo>
                  <a:cubicBezTo>
                    <a:pt x="666" y="646"/>
                    <a:pt x="675" y="642"/>
                    <a:pt x="682" y="638"/>
                  </a:cubicBezTo>
                  <a:cubicBezTo>
                    <a:pt x="701" y="625"/>
                    <a:pt x="708" y="605"/>
                    <a:pt x="721" y="587"/>
                  </a:cubicBezTo>
                  <a:cubicBezTo>
                    <a:pt x="724" y="586"/>
                    <a:pt x="724" y="580"/>
                    <a:pt x="721" y="579"/>
                  </a:cubicBezTo>
                  <a:cubicBezTo>
                    <a:pt x="711" y="574"/>
                    <a:pt x="716" y="572"/>
                    <a:pt x="721" y="567"/>
                  </a:cubicBezTo>
                  <a:cubicBezTo>
                    <a:pt x="718" y="563"/>
                    <a:pt x="706" y="564"/>
                    <a:pt x="715" y="559"/>
                  </a:cubicBezTo>
                  <a:cubicBezTo>
                    <a:pt x="721" y="553"/>
                    <a:pt x="719" y="550"/>
                    <a:pt x="716" y="546"/>
                  </a:cubicBezTo>
                  <a:cubicBezTo>
                    <a:pt x="714" y="543"/>
                    <a:pt x="711" y="538"/>
                    <a:pt x="708" y="536"/>
                  </a:cubicBezTo>
                  <a:cubicBezTo>
                    <a:pt x="702" y="528"/>
                    <a:pt x="705" y="521"/>
                    <a:pt x="711" y="514"/>
                  </a:cubicBezTo>
                  <a:cubicBezTo>
                    <a:pt x="716" y="510"/>
                    <a:pt x="722" y="507"/>
                    <a:pt x="731" y="503"/>
                  </a:cubicBezTo>
                  <a:cubicBezTo>
                    <a:pt x="728" y="501"/>
                    <a:pt x="724" y="501"/>
                    <a:pt x="719" y="501"/>
                  </a:cubicBezTo>
                  <a:cubicBezTo>
                    <a:pt x="712" y="501"/>
                    <a:pt x="703" y="503"/>
                    <a:pt x="696" y="498"/>
                  </a:cubicBezTo>
                  <a:cubicBezTo>
                    <a:pt x="688" y="495"/>
                    <a:pt x="686" y="490"/>
                    <a:pt x="692" y="484"/>
                  </a:cubicBezTo>
                  <a:cubicBezTo>
                    <a:pt x="699" y="475"/>
                    <a:pt x="709" y="469"/>
                    <a:pt x="719" y="467"/>
                  </a:cubicBezTo>
                  <a:cubicBezTo>
                    <a:pt x="722" y="465"/>
                    <a:pt x="725" y="465"/>
                    <a:pt x="728" y="467"/>
                  </a:cubicBezTo>
                  <a:cubicBezTo>
                    <a:pt x="729" y="469"/>
                    <a:pt x="728" y="472"/>
                    <a:pt x="727" y="474"/>
                  </a:cubicBezTo>
                  <a:cubicBezTo>
                    <a:pt x="725" y="478"/>
                    <a:pt x="721" y="481"/>
                    <a:pt x="724" y="485"/>
                  </a:cubicBezTo>
                  <a:cubicBezTo>
                    <a:pt x="727" y="484"/>
                    <a:pt x="728" y="481"/>
                    <a:pt x="731" y="478"/>
                  </a:cubicBezTo>
                  <a:cubicBezTo>
                    <a:pt x="737" y="472"/>
                    <a:pt x="745" y="475"/>
                    <a:pt x="752" y="477"/>
                  </a:cubicBezTo>
                  <a:cubicBezTo>
                    <a:pt x="758" y="480"/>
                    <a:pt x="758" y="484"/>
                    <a:pt x="757" y="488"/>
                  </a:cubicBezTo>
                  <a:cubicBezTo>
                    <a:pt x="755" y="491"/>
                    <a:pt x="755" y="494"/>
                    <a:pt x="758" y="495"/>
                  </a:cubicBezTo>
                  <a:cubicBezTo>
                    <a:pt x="770" y="501"/>
                    <a:pt x="770" y="511"/>
                    <a:pt x="768" y="521"/>
                  </a:cubicBezTo>
                  <a:cubicBezTo>
                    <a:pt x="768" y="524"/>
                    <a:pt x="768" y="527"/>
                    <a:pt x="774" y="527"/>
                  </a:cubicBezTo>
                  <a:cubicBezTo>
                    <a:pt x="784" y="526"/>
                    <a:pt x="791" y="517"/>
                    <a:pt x="788" y="508"/>
                  </a:cubicBezTo>
                  <a:cubicBezTo>
                    <a:pt x="786" y="500"/>
                    <a:pt x="781" y="491"/>
                    <a:pt x="778" y="482"/>
                  </a:cubicBezTo>
                  <a:cubicBezTo>
                    <a:pt x="777" y="480"/>
                    <a:pt x="774" y="477"/>
                    <a:pt x="778" y="474"/>
                  </a:cubicBezTo>
                  <a:cubicBezTo>
                    <a:pt x="790" y="462"/>
                    <a:pt x="800" y="451"/>
                    <a:pt x="811" y="439"/>
                  </a:cubicBezTo>
                  <a:cubicBezTo>
                    <a:pt x="814" y="438"/>
                    <a:pt x="817" y="435"/>
                    <a:pt x="820" y="436"/>
                  </a:cubicBezTo>
                  <a:cubicBezTo>
                    <a:pt x="830" y="444"/>
                    <a:pt x="837" y="436"/>
                    <a:pt x="843" y="431"/>
                  </a:cubicBezTo>
                  <a:cubicBezTo>
                    <a:pt x="856" y="419"/>
                    <a:pt x="866" y="406"/>
                    <a:pt x="873" y="392"/>
                  </a:cubicBezTo>
                  <a:cubicBezTo>
                    <a:pt x="886" y="373"/>
                    <a:pt x="892" y="352"/>
                    <a:pt x="889" y="329"/>
                  </a:cubicBezTo>
                  <a:cubicBezTo>
                    <a:pt x="888" y="317"/>
                    <a:pt x="881" y="313"/>
                    <a:pt x="870" y="317"/>
                  </a:cubicBezTo>
                  <a:cubicBezTo>
                    <a:pt x="865" y="320"/>
                    <a:pt x="859" y="321"/>
                    <a:pt x="855" y="316"/>
                  </a:cubicBezTo>
                  <a:cubicBezTo>
                    <a:pt x="853" y="314"/>
                    <a:pt x="850" y="311"/>
                    <a:pt x="847" y="311"/>
                  </a:cubicBezTo>
                  <a:cubicBezTo>
                    <a:pt x="837" y="309"/>
                    <a:pt x="842" y="304"/>
                    <a:pt x="845" y="300"/>
                  </a:cubicBezTo>
                  <a:cubicBezTo>
                    <a:pt x="862" y="283"/>
                    <a:pt x="881" y="267"/>
                    <a:pt x="901" y="254"/>
                  </a:cubicBezTo>
                  <a:cubicBezTo>
                    <a:pt x="906" y="250"/>
                    <a:pt x="914" y="245"/>
                    <a:pt x="921" y="248"/>
                  </a:cubicBezTo>
                  <a:cubicBezTo>
                    <a:pt x="934" y="254"/>
                    <a:pt x="944" y="251"/>
                    <a:pt x="955" y="247"/>
                  </a:cubicBezTo>
                  <a:cubicBezTo>
                    <a:pt x="960" y="245"/>
                    <a:pt x="963" y="245"/>
                    <a:pt x="967" y="247"/>
                  </a:cubicBezTo>
                  <a:cubicBezTo>
                    <a:pt x="974" y="250"/>
                    <a:pt x="981" y="250"/>
                    <a:pt x="989" y="251"/>
                  </a:cubicBezTo>
                  <a:cubicBezTo>
                    <a:pt x="994" y="251"/>
                    <a:pt x="997" y="250"/>
                    <a:pt x="999" y="245"/>
                  </a:cubicBezTo>
                  <a:cubicBezTo>
                    <a:pt x="1003" y="231"/>
                    <a:pt x="1026" y="215"/>
                    <a:pt x="1040" y="215"/>
                  </a:cubicBezTo>
                  <a:cubicBezTo>
                    <a:pt x="1046" y="215"/>
                    <a:pt x="1052" y="217"/>
                    <a:pt x="1046" y="224"/>
                  </a:cubicBezTo>
                  <a:cubicBezTo>
                    <a:pt x="1045" y="227"/>
                    <a:pt x="1043" y="229"/>
                    <a:pt x="1046" y="231"/>
                  </a:cubicBezTo>
                  <a:cubicBezTo>
                    <a:pt x="1048" y="232"/>
                    <a:pt x="1049" y="231"/>
                    <a:pt x="1050" y="229"/>
                  </a:cubicBezTo>
                  <a:cubicBezTo>
                    <a:pt x="1058" y="222"/>
                    <a:pt x="1068" y="219"/>
                    <a:pt x="1071" y="209"/>
                  </a:cubicBezTo>
                  <a:cubicBezTo>
                    <a:pt x="1071" y="206"/>
                    <a:pt x="1075" y="204"/>
                    <a:pt x="1078" y="205"/>
                  </a:cubicBezTo>
                  <a:cubicBezTo>
                    <a:pt x="1081" y="208"/>
                    <a:pt x="1081" y="211"/>
                    <a:pt x="1079" y="214"/>
                  </a:cubicBezTo>
                  <a:cubicBezTo>
                    <a:pt x="1078" y="218"/>
                    <a:pt x="1076" y="224"/>
                    <a:pt x="1071" y="227"/>
                  </a:cubicBezTo>
                  <a:cubicBezTo>
                    <a:pt x="1059" y="234"/>
                    <a:pt x="1050" y="244"/>
                    <a:pt x="1042" y="254"/>
                  </a:cubicBezTo>
                  <a:cubicBezTo>
                    <a:pt x="1038" y="258"/>
                    <a:pt x="1035" y="263"/>
                    <a:pt x="1029" y="265"/>
                  </a:cubicBezTo>
                  <a:cubicBezTo>
                    <a:pt x="1019" y="271"/>
                    <a:pt x="1014" y="278"/>
                    <a:pt x="1014" y="288"/>
                  </a:cubicBezTo>
                  <a:cubicBezTo>
                    <a:pt x="1013" y="306"/>
                    <a:pt x="1016" y="321"/>
                    <a:pt x="1023" y="337"/>
                  </a:cubicBezTo>
                  <a:cubicBezTo>
                    <a:pt x="1025" y="340"/>
                    <a:pt x="1027" y="342"/>
                    <a:pt x="1029" y="339"/>
                  </a:cubicBezTo>
                  <a:cubicBezTo>
                    <a:pt x="1033" y="329"/>
                    <a:pt x="1048" y="324"/>
                    <a:pt x="1049" y="311"/>
                  </a:cubicBezTo>
                  <a:cubicBezTo>
                    <a:pt x="1049" y="306"/>
                    <a:pt x="1053" y="300"/>
                    <a:pt x="1061" y="300"/>
                  </a:cubicBezTo>
                  <a:cubicBezTo>
                    <a:pt x="1063" y="298"/>
                    <a:pt x="1065" y="298"/>
                    <a:pt x="1063" y="294"/>
                  </a:cubicBezTo>
                  <a:cubicBezTo>
                    <a:pt x="1062" y="288"/>
                    <a:pt x="1063" y="281"/>
                    <a:pt x="1072" y="280"/>
                  </a:cubicBezTo>
                  <a:cubicBezTo>
                    <a:pt x="1074" y="278"/>
                    <a:pt x="1074" y="277"/>
                    <a:pt x="1074" y="275"/>
                  </a:cubicBezTo>
                  <a:cubicBezTo>
                    <a:pt x="1068" y="273"/>
                    <a:pt x="1069" y="265"/>
                    <a:pt x="1066" y="261"/>
                  </a:cubicBezTo>
                  <a:cubicBezTo>
                    <a:pt x="1062" y="250"/>
                    <a:pt x="1068" y="240"/>
                    <a:pt x="1081" y="237"/>
                  </a:cubicBezTo>
                  <a:cubicBezTo>
                    <a:pt x="1084" y="237"/>
                    <a:pt x="1085" y="234"/>
                    <a:pt x="1088" y="232"/>
                  </a:cubicBezTo>
                  <a:cubicBezTo>
                    <a:pt x="1098" y="227"/>
                    <a:pt x="1109" y="222"/>
                    <a:pt x="1120" y="227"/>
                  </a:cubicBezTo>
                  <a:cubicBezTo>
                    <a:pt x="1128" y="231"/>
                    <a:pt x="1133" y="229"/>
                    <a:pt x="1138" y="225"/>
                  </a:cubicBezTo>
                  <a:cubicBezTo>
                    <a:pt x="1143" y="221"/>
                    <a:pt x="1147" y="218"/>
                    <a:pt x="1151" y="215"/>
                  </a:cubicBezTo>
                  <a:cubicBezTo>
                    <a:pt x="1163" y="209"/>
                    <a:pt x="1173" y="202"/>
                    <a:pt x="1187" y="201"/>
                  </a:cubicBezTo>
                  <a:cubicBezTo>
                    <a:pt x="1187" y="201"/>
                    <a:pt x="1189" y="201"/>
                    <a:pt x="1190" y="202"/>
                  </a:cubicBezTo>
                  <a:cubicBezTo>
                    <a:pt x="1194" y="202"/>
                    <a:pt x="1197" y="204"/>
                    <a:pt x="1199" y="201"/>
                  </a:cubicBezTo>
                  <a:cubicBezTo>
                    <a:pt x="1200" y="196"/>
                    <a:pt x="1196" y="192"/>
                    <a:pt x="1194" y="188"/>
                  </a:cubicBezTo>
                  <a:cubicBezTo>
                    <a:pt x="1190" y="183"/>
                    <a:pt x="1187" y="179"/>
                    <a:pt x="1180" y="178"/>
                  </a:cubicBezTo>
                  <a:cubicBezTo>
                    <a:pt x="1176" y="178"/>
                    <a:pt x="1171" y="175"/>
                    <a:pt x="1171" y="171"/>
                  </a:cubicBezTo>
                  <a:cubicBezTo>
                    <a:pt x="1173" y="166"/>
                    <a:pt x="1179" y="168"/>
                    <a:pt x="1181" y="169"/>
                  </a:cubicBezTo>
                  <a:cubicBezTo>
                    <a:pt x="1199" y="172"/>
                    <a:pt x="1199" y="171"/>
                    <a:pt x="1200" y="156"/>
                  </a:cubicBezTo>
                  <a:cubicBezTo>
                    <a:pt x="1200" y="155"/>
                    <a:pt x="1200" y="152"/>
                    <a:pt x="1203" y="150"/>
                  </a:cubicBezTo>
                  <a:cubicBezTo>
                    <a:pt x="1206" y="150"/>
                    <a:pt x="1207" y="152"/>
                    <a:pt x="1209" y="155"/>
                  </a:cubicBezTo>
                  <a:cubicBezTo>
                    <a:pt x="1210" y="159"/>
                    <a:pt x="1213" y="160"/>
                    <a:pt x="1216" y="159"/>
                  </a:cubicBezTo>
                  <a:cubicBezTo>
                    <a:pt x="1197" y="142"/>
                    <a:pt x="1177" y="125"/>
                    <a:pt x="1156" y="109"/>
                  </a:cubicBezTo>
                  <a:cubicBezTo>
                    <a:pt x="1141" y="107"/>
                    <a:pt x="1127" y="106"/>
                    <a:pt x="1111" y="104"/>
                  </a:cubicBezTo>
                  <a:cubicBezTo>
                    <a:pt x="1112" y="106"/>
                    <a:pt x="1112" y="107"/>
                    <a:pt x="1112" y="109"/>
                  </a:cubicBezTo>
                  <a:cubicBezTo>
                    <a:pt x="1114" y="113"/>
                    <a:pt x="1117" y="119"/>
                    <a:pt x="1114" y="122"/>
                  </a:cubicBezTo>
                  <a:cubicBezTo>
                    <a:pt x="1109" y="125"/>
                    <a:pt x="1105" y="122"/>
                    <a:pt x="1101" y="120"/>
                  </a:cubicBezTo>
                  <a:cubicBezTo>
                    <a:pt x="1095" y="117"/>
                    <a:pt x="1088" y="116"/>
                    <a:pt x="1082" y="116"/>
                  </a:cubicBezTo>
                  <a:cubicBezTo>
                    <a:pt x="1075" y="114"/>
                    <a:pt x="1066" y="114"/>
                    <a:pt x="1059" y="114"/>
                  </a:cubicBezTo>
                  <a:cubicBezTo>
                    <a:pt x="1055" y="116"/>
                    <a:pt x="1049" y="116"/>
                    <a:pt x="1043" y="116"/>
                  </a:cubicBezTo>
                  <a:cubicBezTo>
                    <a:pt x="1036" y="114"/>
                    <a:pt x="1029" y="114"/>
                    <a:pt x="1025" y="104"/>
                  </a:cubicBezTo>
                  <a:cubicBezTo>
                    <a:pt x="1023" y="100"/>
                    <a:pt x="1019" y="97"/>
                    <a:pt x="1014" y="97"/>
                  </a:cubicBezTo>
                  <a:cubicBezTo>
                    <a:pt x="1003" y="97"/>
                    <a:pt x="993" y="96"/>
                    <a:pt x="984" y="100"/>
                  </a:cubicBezTo>
                  <a:cubicBezTo>
                    <a:pt x="970" y="104"/>
                    <a:pt x="960" y="94"/>
                    <a:pt x="948" y="93"/>
                  </a:cubicBezTo>
                  <a:cubicBezTo>
                    <a:pt x="947" y="91"/>
                    <a:pt x="945" y="90"/>
                    <a:pt x="945" y="89"/>
                  </a:cubicBezTo>
                  <a:cubicBezTo>
                    <a:pt x="938" y="80"/>
                    <a:pt x="935" y="79"/>
                    <a:pt x="925" y="83"/>
                  </a:cubicBezTo>
                  <a:cubicBezTo>
                    <a:pt x="922" y="84"/>
                    <a:pt x="919" y="87"/>
                    <a:pt x="915" y="89"/>
                  </a:cubicBezTo>
                  <a:cubicBezTo>
                    <a:pt x="914" y="90"/>
                    <a:pt x="911" y="91"/>
                    <a:pt x="908" y="90"/>
                  </a:cubicBezTo>
                  <a:cubicBezTo>
                    <a:pt x="906" y="87"/>
                    <a:pt x="908" y="86"/>
                    <a:pt x="909" y="84"/>
                  </a:cubicBezTo>
                  <a:cubicBezTo>
                    <a:pt x="914" y="80"/>
                    <a:pt x="911" y="77"/>
                    <a:pt x="906" y="77"/>
                  </a:cubicBezTo>
                  <a:cubicBezTo>
                    <a:pt x="896" y="79"/>
                    <a:pt x="886" y="79"/>
                    <a:pt x="876" y="77"/>
                  </a:cubicBezTo>
                  <a:cubicBezTo>
                    <a:pt x="872" y="76"/>
                    <a:pt x="869" y="77"/>
                    <a:pt x="869" y="81"/>
                  </a:cubicBezTo>
                  <a:cubicBezTo>
                    <a:pt x="869" y="91"/>
                    <a:pt x="865" y="97"/>
                    <a:pt x="855" y="97"/>
                  </a:cubicBezTo>
                  <a:cubicBezTo>
                    <a:pt x="842" y="96"/>
                    <a:pt x="829" y="94"/>
                    <a:pt x="816" y="94"/>
                  </a:cubicBezTo>
                  <a:cubicBezTo>
                    <a:pt x="816" y="94"/>
                    <a:pt x="814" y="94"/>
                    <a:pt x="814" y="94"/>
                  </a:cubicBezTo>
                  <a:cubicBezTo>
                    <a:pt x="810" y="94"/>
                    <a:pt x="809" y="94"/>
                    <a:pt x="807" y="99"/>
                  </a:cubicBezTo>
                  <a:cubicBezTo>
                    <a:pt x="806" y="104"/>
                    <a:pt x="801" y="107"/>
                    <a:pt x="797" y="106"/>
                  </a:cubicBezTo>
                  <a:cubicBezTo>
                    <a:pt x="786" y="100"/>
                    <a:pt x="775" y="93"/>
                    <a:pt x="768" y="83"/>
                  </a:cubicBezTo>
                  <a:cubicBezTo>
                    <a:pt x="765" y="80"/>
                    <a:pt x="764" y="77"/>
                    <a:pt x="770" y="76"/>
                  </a:cubicBezTo>
                  <a:cubicBezTo>
                    <a:pt x="773" y="76"/>
                    <a:pt x="775" y="76"/>
                    <a:pt x="775" y="71"/>
                  </a:cubicBezTo>
                  <a:cubicBezTo>
                    <a:pt x="774" y="68"/>
                    <a:pt x="771" y="66"/>
                    <a:pt x="768" y="66"/>
                  </a:cubicBezTo>
                  <a:cubicBezTo>
                    <a:pt x="757" y="64"/>
                    <a:pt x="745" y="63"/>
                    <a:pt x="734" y="68"/>
                  </a:cubicBezTo>
                  <a:cubicBezTo>
                    <a:pt x="724" y="74"/>
                    <a:pt x="709" y="76"/>
                    <a:pt x="699" y="68"/>
                  </a:cubicBezTo>
                  <a:cubicBezTo>
                    <a:pt x="689" y="61"/>
                    <a:pt x="678" y="61"/>
                    <a:pt x="669" y="64"/>
                  </a:cubicBezTo>
                  <a:cubicBezTo>
                    <a:pt x="657" y="68"/>
                    <a:pt x="655" y="63"/>
                    <a:pt x="652" y="54"/>
                  </a:cubicBezTo>
                  <a:cubicBezTo>
                    <a:pt x="650" y="48"/>
                    <a:pt x="646" y="47"/>
                    <a:pt x="642" y="47"/>
                  </a:cubicBezTo>
                  <a:cubicBezTo>
                    <a:pt x="639" y="47"/>
                    <a:pt x="636" y="47"/>
                    <a:pt x="633" y="48"/>
                  </a:cubicBezTo>
                  <a:cubicBezTo>
                    <a:pt x="633" y="50"/>
                    <a:pt x="633" y="50"/>
                    <a:pt x="633" y="50"/>
                  </a:cubicBezTo>
                  <a:cubicBezTo>
                    <a:pt x="631" y="50"/>
                    <a:pt x="630" y="50"/>
                    <a:pt x="630" y="51"/>
                  </a:cubicBezTo>
                  <a:cubicBezTo>
                    <a:pt x="631" y="53"/>
                    <a:pt x="633" y="53"/>
                    <a:pt x="634" y="53"/>
                  </a:cubicBezTo>
                  <a:cubicBezTo>
                    <a:pt x="634" y="54"/>
                    <a:pt x="634" y="54"/>
                    <a:pt x="634" y="54"/>
                  </a:cubicBezTo>
                  <a:cubicBezTo>
                    <a:pt x="636" y="54"/>
                    <a:pt x="636" y="54"/>
                    <a:pt x="636" y="54"/>
                  </a:cubicBezTo>
                  <a:cubicBezTo>
                    <a:pt x="634" y="54"/>
                    <a:pt x="634" y="54"/>
                    <a:pt x="634" y="54"/>
                  </a:cubicBezTo>
                  <a:cubicBezTo>
                    <a:pt x="633" y="54"/>
                    <a:pt x="633" y="54"/>
                    <a:pt x="633" y="54"/>
                  </a:cubicBezTo>
                  <a:cubicBezTo>
                    <a:pt x="633" y="54"/>
                    <a:pt x="631" y="54"/>
                    <a:pt x="630" y="56"/>
                  </a:cubicBezTo>
                  <a:cubicBezTo>
                    <a:pt x="629" y="56"/>
                    <a:pt x="627" y="57"/>
                    <a:pt x="629" y="58"/>
                  </a:cubicBezTo>
                  <a:cubicBezTo>
                    <a:pt x="630" y="61"/>
                    <a:pt x="631" y="63"/>
                    <a:pt x="629" y="66"/>
                  </a:cubicBezTo>
                  <a:cubicBezTo>
                    <a:pt x="624" y="70"/>
                    <a:pt x="607" y="71"/>
                    <a:pt x="600" y="68"/>
                  </a:cubicBezTo>
                  <a:cubicBezTo>
                    <a:pt x="614" y="61"/>
                    <a:pt x="626" y="50"/>
                    <a:pt x="642" y="45"/>
                  </a:cubicBezTo>
                  <a:cubicBezTo>
                    <a:pt x="653" y="43"/>
                    <a:pt x="652" y="33"/>
                    <a:pt x="653" y="24"/>
                  </a:cubicBezTo>
                  <a:cubicBezTo>
                    <a:pt x="652" y="24"/>
                    <a:pt x="649" y="25"/>
                    <a:pt x="647" y="24"/>
                  </a:cubicBezTo>
                  <a:cubicBezTo>
                    <a:pt x="639" y="17"/>
                    <a:pt x="630" y="18"/>
                    <a:pt x="621" y="21"/>
                  </a:cubicBezTo>
                  <a:cubicBezTo>
                    <a:pt x="608" y="24"/>
                    <a:pt x="597" y="18"/>
                    <a:pt x="588" y="12"/>
                  </a:cubicBezTo>
                  <a:cubicBezTo>
                    <a:pt x="585" y="8"/>
                    <a:pt x="597" y="8"/>
                    <a:pt x="591" y="4"/>
                  </a:cubicBezTo>
                  <a:cubicBezTo>
                    <a:pt x="587" y="0"/>
                    <a:pt x="580" y="0"/>
                    <a:pt x="575" y="5"/>
                  </a:cubicBezTo>
                  <a:cubicBezTo>
                    <a:pt x="571" y="10"/>
                    <a:pt x="564" y="12"/>
                    <a:pt x="568" y="21"/>
                  </a:cubicBezTo>
                  <a:cubicBezTo>
                    <a:pt x="570" y="27"/>
                    <a:pt x="567" y="28"/>
                    <a:pt x="562" y="27"/>
                  </a:cubicBezTo>
                  <a:cubicBezTo>
                    <a:pt x="554" y="25"/>
                    <a:pt x="545" y="27"/>
                    <a:pt x="536" y="30"/>
                  </a:cubicBezTo>
                  <a:cubicBezTo>
                    <a:pt x="529" y="31"/>
                    <a:pt x="521" y="33"/>
                    <a:pt x="513" y="31"/>
                  </a:cubicBezTo>
                  <a:cubicBezTo>
                    <a:pt x="493" y="30"/>
                    <a:pt x="473" y="37"/>
                    <a:pt x="452" y="40"/>
                  </a:cubicBezTo>
                  <a:cubicBezTo>
                    <a:pt x="440" y="43"/>
                    <a:pt x="440" y="44"/>
                    <a:pt x="446" y="54"/>
                  </a:cubicBezTo>
                  <a:cubicBezTo>
                    <a:pt x="447" y="57"/>
                    <a:pt x="449" y="60"/>
                    <a:pt x="447" y="63"/>
                  </a:cubicBezTo>
                  <a:cubicBezTo>
                    <a:pt x="444" y="66"/>
                    <a:pt x="441" y="63"/>
                    <a:pt x="440" y="63"/>
                  </a:cubicBezTo>
                  <a:cubicBezTo>
                    <a:pt x="428" y="60"/>
                    <a:pt x="418" y="60"/>
                    <a:pt x="407" y="58"/>
                  </a:cubicBezTo>
                  <a:cubicBezTo>
                    <a:pt x="403" y="58"/>
                    <a:pt x="398" y="58"/>
                    <a:pt x="397" y="64"/>
                  </a:cubicBezTo>
                  <a:cubicBezTo>
                    <a:pt x="397" y="68"/>
                    <a:pt x="398" y="71"/>
                    <a:pt x="403" y="73"/>
                  </a:cubicBezTo>
                  <a:cubicBezTo>
                    <a:pt x="413" y="77"/>
                    <a:pt x="417" y="86"/>
                    <a:pt x="417" y="96"/>
                  </a:cubicBezTo>
                  <a:cubicBezTo>
                    <a:pt x="417" y="100"/>
                    <a:pt x="416" y="103"/>
                    <a:pt x="411" y="104"/>
                  </a:cubicBezTo>
                  <a:cubicBezTo>
                    <a:pt x="407" y="104"/>
                    <a:pt x="404" y="102"/>
                    <a:pt x="405" y="97"/>
                  </a:cubicBezTo>
                  <a:cubicBezTo>
                    <a:pt x="408" y="84"/>
                    <a:pt x="397" y="83"/>
                    <a:pt x="390" y="79"/>
                  </a:cubicBezTo>
                  <a:cubicBezTo>
                    <a:pt x="385" y="77"/>
                    <a:pt x="381" y="77"/>
                    <a:pt x="377" y="77"/>
                  </a:cubicBezTo>
                  <a:cubicBezTo>
                    <a:pt x="372" y="79"/>
                    <a:pt x="368" y="79"/>
                    <a:pt x="364" y="77"/>
                  </a:cubicBezTo>
                  <a:cubicBezTo>
                    <a:pt x="365" y="83"/>
                    <a:pt x="371" y="86"/>
                    <a:pt x="374" y="90"/>
                  </a:cubicBezTo>
                  <a:cubicBezTo>
                    <a:pt x="375" y="90"/>
                    <a:pt x="377" y="91"/>
                    <a:pt x="375" y="93"/>
                  </a:cubicBezTo>
                  <a:cubicBezTo>
                    <a:pt x="374" y="96"/>
                    <a:pt x="372" y="96"/>
                    <a:pt x="369" y="96"/>
                  </a:cubicBezTo>
                  <a:cubicBezTo>
                    <a:pt x="368" y="94"/>
                    <a:pt x="365" y="94"/>
                    <a:pt x="364" y="93"/>
                  </a:cubicBezTo>
                  <a:cubicBezTo>
                    <a:pt x="354" y="90"/>
                    <a:pt x="352" y="81"/>
                    <a:pt x="349" y="71"/>
                  </a:cubicBezTo>
                  <a:cubicBezTo>
                    <a:pt x="338" y="86"/>
                    <a:pt x="339" y="86"/>
                    <a:pt x="339" y="100"/>
                  </a:cubicBezTo>
                  <a:cubicBezTo>
                    <a:pt x="338" y="109"/>
                    <a:pt x="341" y="112"/>
                    <a:pt x="348" y="113"/>
                  </a:cubicBezTo>
                  <a:cubicBezTo>
                    <a:pt x="359" y="116"/>
                    <a:pt x="368" y="122"/>
                    <a:pt x="369" y="133"/>
                  </a:cubicBezTo>
                  <a:cubicBezTo>
                    <a:pt x="369" y="136"/>
                    <a:pt x="371" y="139"/>
                    <a:pt x="374" y="140"/>
                  </a:cubicBezTo>
                  <a:cubicBezTo>
                    <a:pt x="375" y="142"/>
                    <a:pt x="377" y="143"/>
                    <a:pt x="375" y="146"/>
                  </a:cubicBezTo>
                  <a:cubicBezTo>
                    <a:pt x="374" y="148"/>
                    <a:pt x="371" y="149"/>
                    <a:pt x="368" y="148"/>
                  </a:cubicBezTo>
                  <a:cubicBezTo>
                    <a:pt x="361" y="145"/>
                    <a:pt x="359" y="140"/>
                    <a:pt x="358" y="133"/>
                  </a:cubicBezTo>
                  <a:cubicBezTo>
                    <a:pt x="358" y="129"/>
                    <a:pt x="355" y="125"/>
                    <a:pt x="351" y="123"/>
                  </a:cubicBezTo>
                  <a:cubicBezTo>
                    <a:pt x="345" y="122"/>
                    <a:pt x="342" y="127"/>
                    <a:pt x="339" y="130"/>
                  </a:cubicBezTo>
                  <a:cubicBezTo>
                    <a:pt x="335" y="139"/>
                    <a:pt x="329" y="146"/>
                    <a:pt x="322" y="152"/>
                  </a:cubicBezTo>
                  <a:cubicBezTo>
                    <a:pt x="310" y="160"/>
                    <a:pt x="305" y="160"/>
                    <a:pt x="295" y="152"/>
                  </a:cubicBezTo>
                  <a:cubicBezTo>
                    <a:pt x="292" y="150"/>
                    <a:pt x="289" y="149"/>
                    <a:pt x="290" y="145"/>
                  </a:cubicBezTo>
                  <a:cubicBezTo>
                    <a:pt x="293" y="142"/>
                    <a:pt x="296" y="143"/>
                    <a:pt x="299" y="143"/>
                  </a:cubicBezTo>
                  <a:cubicBezTo>
                    <a:pt x="300" y="143"/>
                    <a:pt x="303" y="145"/>
                    <a:pt x="305" y="145"/>
                  </a:cubicBezTo>
                  <a:cubicBezTo>
                    <a:pt x="310" y="153"/>
                    <a:pt x="315" y="146"/>
                    <a:pt x="318" y="142"/>
                  </a:cubicBezTo>
                  <a:cubicBezTo>
                    <a:pt x="325" y="125"/>
                    <a:pt x="329" y="107"/>
                    <a:pt x="326" y="90"/>
                  </a:cubicBezTo>
                  <a:cubicBezTo>
                    <a:pt x="326" y="87"/>
                    <a:pt x="326" y="84"/>
                    <a:pt x="326" y="81"/>
                  </a:cubicBezTo>
                  <a:cubicBezTo>
                    <a:pt x="143" y="201"/>
                    <a:pt x="18" y="400"/>
                    <a:pt x="2" y="632"/>
                  </a:cubicBezTo>
                  <a:cubicBezTo>
                    <a:pt x="5" y="636"/>
                    <a:pt x="9" y="642"/>
                    <a:pt x="15" y="648"/>
                  </a:cubicBezTo>
                  <a:moveTo>
                    <a:pt x="292" y="106"/>
                  </a:moveTo>
                  <a:cubicBezTo>
                    <a:pt x="292" y="107"/>
                    <a:pt x="292" y="107"/>
                    <a:pt x="293" y="109"/>
                  </a:cubicBezTo>
                  <a:cubicBezTo>
                    <a:pt x="296" y="112"/>
                    <a:pt x="300" y="116"/>
                    <a:pt x="296" y="122"/>
                  </a:cubicBezTo>
                  <a:cubicBezTo>
                    <a:pt x="292" y="127"/>
                    <a:pt x="286" y="125"/>
                    <a:pt x="282" y="120"/>
                  </a:cubicBezTo>
                  <a:cubicBezTo>
                    <a:pt x="280" y="120"/>
                    <a:pt x="279" y="119"/>
                    <a:pt x="279" y="119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82" y="113"/>
                    <a:pt x="286" y="110"/>
                    <a:pt x="292" y="106"/>
                  </a:cubicBezTo>
                  <a:moveTo>
                    <a:pt x="175" y="405"/>
                  </a:moveTo>
                  <a:cubicBezTo>
                    <a:pt x="176" y="399"/>
                    <a:pt x="184" y="390"/>
                    <a:pt x="188" y="392"/>
                  </a:cubicBezTo>
                  <a:cubicBezTo>
                    <a:pt x="192" y="393"/>
                    <a:pt x="191" y="396"/>
                    <a:pt x="191" y="399"/>
                  </a:cubicBezTo>
                  <a:cubicBezTo>
                    <a:pt x="189" y="405"/>
                    <a:pt x="188" y="411"/>
                    <a:pt x="181" y="412"/>
                  </a:cubicBezTo>
                  <a:cubicBezTo>
                    <a:pt x="176" y="412"/>
                    <a:pt x="175" y="408"/>
                    <a:pt x="175" y="405"/>
                  </a:cubicBezTo>
                  <a:moveTo>
                    <a:pt x="86" y="386"/>
                  </a:moveTo>
                  <a:cubicBezTo>
                    <a:pt x="94" y="379"/>
                    <a:pt x="106" y="377"/>
                    <a:pt x="117" y="377"/>
                  </a:cubicBezTo>
                  <a:cubicBezTo>
                    <a:pt x="122" y="377"/>
                    <a:pt x="125" y="380"/>
                    <a:pt x="125" y="385"/>
                  </a:cubicBezTo>
                  <a:cubicBezTo>
                    <a:pt x="125" y="389"/>
                    <a:pt x="123" y="390"/>
                    <a:pt x="117" y="390"/>
                  </a:cubicBezTo>
                  <a:cubicBezTo>
                    <a:pt x="106" y="392"/>
                    <a:pt x="100" y="403"/>
                    <a:pt x="107" y="413"/>
                  </a:cubicBezTo>
                  <a:cubicBezTo>
                    <a:pt x="112" y="418"/>
                    <a:pt x="116" y="423"/>
                    <a:pt x="115" y="429"/>
                  </a:cubicBezTo>
                  <a:cubicBezTo>
                    <a:pt x="115" y="435"/>
                    <a:pt x="117" y="438"/>
                    <a:pt x="123" y="434"/>
                  </a:cubicBezTo>
                  <a:cubicBezTo>
                    <a:pt x="125" y="432"/>
                    <a:pt x="126" y="431"/>
                    <a:pt x="128" y="432"/>
                  </a:cubicBezTo>
                  <a:cubicBezTo>
                    <a:pt x="130" y="434"/>
                    <a:pt x="132" y="436"/>
                    <a:pt x="132" y="438"/>
                  </a:cubicBezTo>
                  <a:cubicBezTo>
                    <a:pt x="132" y="442"/>
                    <a:pt x="129" y="441"/>
                    <a:pt x="126" y="441"/>
                  </a:cubicBezTo>
                  <a:cubicBezTo>
                    <a:pt x="119" y="441"/>
                    <a:pt x="116" y="442"/>
                    <a:pt x="122" y="449"/>
                  </a:cubicBezTo>
                  <a:cubicBezTo>
                    <a:pt x="129" y="458"/>
                    <a:pt x="128" y="467"/>
                    <a:pt x="125" y="475"/>
                  </a:cubicBezTo>
                  <a:cubicBezTo>
                    <a:pt x="125" y="481"/>
                    <a:pt x="119" y="481"/>
                    <a:pt x="113" y="481"/>
                  </a:cubicBezTo>
                  <a:cubicBezTo>
                    <a:pt x="112" y="481"/>
                    <a:pt x="110" y="481"/>
                    <a:pt x="109" y="481"/>
                  </a:cubicBezTo>
                  <a:cubicBezTo>
                    <a:pt x="92" y="480"/>
                    <a:pt x="83" y="468"/>
                    <a:pt x="89" y="455"/>
                  </a:cubicBezTo>
                  <a:cubicBezTo>
                    <a:pt x="93" y="446"/>
                    <a:pt x="97" y="439"/>
                    <a:pt x="89" y="429"/>
                  </a:cubicBezTo>
                  <a:cubicBezTo>
                    <a:pt x="81" y="421"/>
                    <a:pt x="80" y="409"/>
                    <a:pt x="79" y="399"/>
                  </a:cubicBezTo>
                  <a:cubicBezTo>
                    <a:pt x="79" y="393"/>
                    <a:pt x="80" y="389"/>
                    <a:pt x="86" y="386"/>
                  </a:cubicBezTo>
                </a:path>
                <a:path w="1216" h="1279">
                  <a:moveTo>
                    <a:pt x="888" y="434"/>
                  </a:moveTo>
                  <a:cubicBezTo>
                    <a:pt x="884" y="435"/>
                    <a:pt x="884" y="438"/>
                    <a:pt x="884" y="441"/>
                  </a:cubicBezTo>
                  <a:cubicBezTo>
                    <a:pt x="884" y="447"/>
                    <a:pt x="886" y="451"/>
                    <a:pt x="891" y="454"/>
                  </a:cubicBezTo>
                  <a:cubicBezTo>
                    <a:pt x="896" y="457"/>
                    <a:pt x="896" y="451"/>
                    <a:pt x="898" y="448"/>
                  </a:cubicBezTo>
                  <a:cubicBezTo>
                    <a:pt x="899" y="448"/>
                    <a:pt x="901" y="448"/>
                    <a:pt x="903" y="448"/>
                  </a:cubicBezTo>
                  <a:cubicBezTo>
                    <a:pt x="913" y="447"/>
                    <a:pt x="921" y="438"/>
                    <a:pt x="929" y="434"/>
                  </a:cubicBezTo>
                  <a:cubicBezTo>
                    <a:pt x="932" y="434"/>
                    <a:pt x="932" y="429"/>
                    <a:pt x="932" y="426"/>
                  </a:cubicBezTo>
                  <a:cubicBezTo>
                    <a:pt x="932" y="425"/>
                    <a:pt x="929" y="423"/>
                    <a:pt x="928" y="423"/>
                  </a:cubicBezTo>
                  <a:cubicBezTo>
                    <a:pt x="919" y="426"/>
                    <a:pt x="913" y="420"/>
                    <a:pt x="908" y="416"/>
                  </a:cubicBezTo>
                  <a:cubicBezTo>
                    <a:pt x="905" y="415"/>
                    <a:pt x="903" y="412"/>
                    <a:pt x="899" y="413"/>
                  </a:cubicBezTo>
                  <a:cubicBezTo>
                    <a:pt x="896" y="413"/>
                    <a:pt x="896" y="418"/>
                    <a:pt x="896" y="420"/>
                  </a:cubicBezTo>
                  <a:cubicBezTo>
                    <a:pt x="896" y="426"/>
                    <a:pt x="895" y="432"/>
                    <a:pt x="888" y="434"/>
                  </a:cubicBezTo>
                </a:path>
                <a:path w="1216" h="1279">
                  <a:moveTo>
                    <a:pt x="906" y="306"/>
                  </a:moveTo>
                  <a:cubicBezTo>
                    <a:pt x="898" y="323"/>
                    <a:pt x="895" y="339"/>
                    <a:pt x="903" y="355"/>
                  </a:cubicBezTo>
                  <a:cubicBezTo>
                    <a:pt x="905" y="357"/>
                    <a:pt x="905" y="362"/>
                    <a:pt x="905" y="365"/>
                  </a:cubicBezTo>
                  <a:cubicBezTo>
                    <a:pt x="905" y="375"/>
                    <a:pt x="905" y="386"/>
                    <a:pt x="906" y="396"/>
                  </a:cubicBezTo>
                  <a:cubicBezTo>
                    <a:pt x="906" y="399"/>
                    <a:pt x="906" y="401"/>
                    <a:pt x="909" y="402"/>
                  </a:cubicBezTo>
                  <a:cubicBezTo>
                    <a:pt x="912" y="402"/>
                    <a:pt x="914" y="402"/>
                    <a:pt x="915" y="399"/>
                  </a:cubicBezTo>
                  <a:cubicBezTo>
                    <a:pt x="916" y="398"/>
                    <a:pt x="916" y="396"/>
                    <a:pt x="915" y="395"/>
                  </a:cubicBezTo>
                  <a:cubicBezTo>
                    <a:pt x="906" y="388"/>
                    <a:pt x="909" y="379"/>
                    <a:pt x="909" y="372"/>
                  </a:cubicBezTo>
                  <a:cubicBezTo>
                    <a:pt x="911" y="369"/>
                    <a:pt x="914" y="370"/>
                    <a:pt x="916" y="370"/>
                  </a:cubicBezTo>
                  <a:cubicBezTo>
                    <a:pt x="918" y="372"/>
                    <a:pt x="921" y="372"/>
                    <a:pt x="922" y="372"/>
                  </a:cubicBezTo>
                  <a:cubicBezTo>
                    <a:pt x="915" y="360"/>
                    <a:pt x="912" y="350"/>
                    <a:pt x="909" y="339"/>
                  </a:cubicBezTo>
                  <a:cubicBezTo>
                    <a:pt x="906" y="329"/>
                    <a:pt x="911" y="317"/>
                    <a:pt x="906" y="306"/>
                  </a:cubicBezTo>
                </a:path>
                <a:path w="1216" h="1279">
                  <a:moveTo>
                    <a:pt x="862" y="503"/>
                  </a:moveTo>
                  <a:cubicBezTo>
                    <a:pt x="853" y="498"/>
                    <a:pt x="852" y="504"/>
                    <a:pt x="849" y="508"/>
                  </a:cubicBezTo>
                  <a:cubicBezTo>
                    <a:pt x="846" y="513"/>
                    <a:pt x="840" y="516"/>
                    <a:pt x="836" y="516"/>
                  </a:cubicBezTo>
                  <a:cubicBezTo>
                    <a:pt x="823" y="517"/>
                    <a:pt x="813" y="521"/>
                    <a:pt x="804" y="530"/>
                  </a:cubicBezTo>
                  <a:cubicBezTo>
                    <a:pt x="802" y="533"/>
                    <a:pt x="800" y="534"/>
                    <a:pt x="795" y="533"/>
                  </a:cubicBezTo>
                  <a:cubicBezTo>
                    <a:pt x="792" y="533"/>
                    <a:pt x="791" y="529"/>
                    <a:pt x="788" y="532"/>
                  </a:cubicBezTo>
                  <a:cubicBezTo>
                    <a:pt x="787" y="534"/>
                    <a:pt x="789" y="537"/>
                    <a:pt x="791" y="540"/>
                  </a:cubicBezTo>
                  <a:cubicBezTo>
                    <a:pt x="794" y="544"/>
                    <a:pt x="800" y="549"/>
                    <a:pt x="797" y="556"/>
                  </a:cubicBezTo>
                  <a:cubicBezTo>
                    <a:pt x="795" y="560"/>
                    <a:pt x="797" y="566"/>
                    <a:pt x="801" y="568"/>
                  </a:cubicBezTo>
                  <a:cubicBezTo>
                    <a:pt x="807" y="569"/>
                    <a:pt x="808" y="563"/>
                    <a:pt x="811" y="559"/>
                  </a:cubicBezTo>
                  <a:cubicBezTo>
                    <a:pt x="813" y="556"/>
                    <a:pt x="814" y="553"/>
                    <a:pt x="815" y="550"/>
                  </a:cubicBezTo>
                  <a:cubicBezTo>
                    <a:pt x="817" y="547"/>
                    <a:pt x="820" y="544"/>
                    <a:pt x="824" y="544"/>
                  </a:cubicBezTo>
                  <a:cubicBezTo>
                    <a:pt x="830" y="544"/>
                    <a:pt x="836" y="543"/>
                    <a:pt x="837" y="537"/>
                  </a:cubicBezTo>
                  <a:cubicBezTo>
                    <a:pt x="839" y="532"/>
                    <a:pt x="830" y="534"/>
                    <a:pt x="827" y="530"/>
                  </a:cubicBezTo>
                  <a:cubicBezTo>
                    <a:pt x="834" y="529"/>
                    <a:pt x="840" y="530"/>
                    <a:pt x="843" y="536"/>
                  </a:cubicBezTo>
                  <a:cubicBezTo>
                    <a:pt x="844" y="537"/>
                    <a:pt x="847" y="542"/>
                    <a:pt x="850" y="539"/>
                  </a:cubicBezTo>
                  <a:cubicBezTo>
                    <a:pt x="859" y="529"/>
                    <a:pt x="870" y="530"/>
                    <a:pt x="880" y="529"/>
                  </a:cubicBezTo>
                  <a:cubicBezTo>
                    <a:pt x="888" y="527"/>
                    <a:pt x="889" y="524"/>
                    <a:pt x="891" y="520"/>
                  </a:cubicBezTo>
                  <a:cubicBezTo>
                    <a:pt x="893" y="507"/>
                    <a:pt x="896" y="495"/>
                    <a:pt x="902" y="484"/>
                  </a:cubicBezTo>
                  <a:cubicBezTo>
                    <a:pt x="905" y="478"/>
                    <a:pt x="905" y="472"/>
                    <a:pt x="902" y="468"/>
                  </a:cubicBezTo>
                  <a:cubicBezTo>
                    <a:pt x="901" y="464"/>
                    <a:pt x="896" y="461"/>
                    <a:pt x="891" y="461"/>
                  </a:cubicBezTo>
                  <a:cubicBezTo>
                    <a:pt x="885" y="461"/>
                    <a:pt x="883" y="465"/>
                    <a:pt x="883" y="470"/>
                  </a:cubicBezTo>
                  <a:cubicBezTo>
                    <a:pt x="882" y="474"/>
                    <a:pt x="882" y="480"/>
                    <a:pt x="880" y="484"/>
                  </a:cubicBezTo>
                  <a:cubicBezTo>
                    <a:pt x="880" y="488"/>
                    <a:pt x="879" y="491"/>
                    <a:pt x="873" y="488"/>
                  </a:cubicBezTo>
                  <a:cubicBezTo>
                    <a:pt x="872" y="488"/>
                    <a:pt x="869" y="487"/>
                    <a:pt x="867" y="488"/>
                  </a:cubicBezTo>
                  <a:cubicBezTo>
                    <a:pt x="865" y="491"/>
                    <a:pt x="867" y="493"/>
                    <a:pt x="869" y="494"/>
                  </a:cubicBezTo>
                  <a:cubicBezTo>
                    <a:pt x="872" y="500"/>
                    <a:pt x="866" y="504"/>
                    <a:pt x="862" y="503"/>
                  </a:cubicBezTo>
                </a:path>
                <a:path w="1216" h="1279">
                  <a:moveTo>
                    <a:pt x="653" y="1076"/>
                  </a:moveTo>
                  <a:cubicBezTo>
                    <a:pt x="645" y="1082"/>
                    <a:pt x="645" y="1089"/>
                    <a:pt x="652" y="1102"/>
                  </a:cubicBezTo>
                  <a:cubicBezTo>
                    <a:pt x="655" y="1106"/>
                    <a:pt x="658" y="1112"/>
                    <a:pt x="652" y="1115"/>
                  </a:cubicBezTo>
                  <a:cubicBezTo>
                    <a:pt x="649" y="1118"/>
                    <a:pt x="649" y="1110"/>
                    <a:pt x="646" y="1110"/>
                  </a:cubicBezTo>
                  <a:cubicBezTo>
                    <a:pt x="646" y="1110"/>
                    <a:pt x="645" y="1110"/>
                    <a:pt x="645" y="1110"/>
                  </a:cubicBezTo>
                  <a:cubicBezTo>
                    <a:pt x="643" y="1113"/>
                    <a:pt x="646" y="1118"/>
                    <a:pt x="647" y="1120"/>
                  </a:cubicBezTo>
                  <a:cubicBezTo>
                    <a:pt x="659" y="1141"/>
                    <a:pt x="663" y="1162"/>
                    <a:pt x="663" y="1187"/>
                  </a:cubicBezTo>
                  <a:cubicBezTo>
                    <a:pt x="665" y="1192"/>
                    <a:pt x="665" y="1197"/>
                    <a:pt x="670" y="1199"/>
                  </a:cubicBezTo>
                  <a:cubicBezTo>
                    <a:pt x="675" y="1202"/>
                    <a:pt x="681" y="1204"/>
                    <a:pt x="686" y="1199"/>
                  </a:cubicBezTo>
                  <a:cubicBezTo>
                    <a:pt x="689" y="1198"/>
                    <a:pt x="692" y="1195"/>
                    <a:pt x="695" y="1194"/>
                  </a:cubicBezTo>
                  <a:cubicBezTo>
                    <a:pt x="711" y="1187"/>
                    <a:pt x="727" y="1184"/>
                    <a:pt x="741" y="1172"/>
                  </a:cubicBezTo>
                  <a:cubicBezTo>
                    <a:pt x="747" y="1168"/>
                    <a:pt x="754" y="1169"/>
                    <a:pt x="761" y="1168"/>
                  </a:cubicBezTo>
                  <a:cubicBezTo>
                    <a:pt x="778" y="1162"/>
                    <a:pt x="791" y="1168"/>
                    <a:pt x="801" y="1179"/>
                  </a:cubicBezTo>
                  <a:cubicBezTo>
                    <a:pt x="806" y="1184"/>
                    <a:pt x="804" y="1192"/>
                    <a:pt x="810" y="1192"/>
                  </a:cubicBezTo>
                  <a:cubicBezTo>
                    <a:pt x="816" y="1192"/>
                    <a:pt x="817" y="1182"/>
                    <a:pt x="820" y="1178"/>
                  </a:cubicBezTo>
                  <a:cubicBezTo>
                    <a:pt x="823" y="1175"/>
                    <a:pt x="824" y="1172"/>
                    <a:pt x="827" y="1174"/>
                  </a:cubicBezTo>
                  <a:cubicBezTo>
                    <a:pt x="830" y="1175"/>
                    <a:pt x="829" y="1178"/>
                    <a:pt x="827" y="1181"/>
                  </a:cubicBezTo>
                  <a:cubicBezTo>
                    <a:pt x="826" y="1187"/>
                    <a:pt x="824" y="1191"/>
                    <a:pt x="822" y="1195"/>
                  </a:cubicBezTo>
                  <a:cubicBezTo>
                    <a:pt x="826" y="1194"/>
                    <a:pt x="832" y="1189"/>
                    <a:pt x="832" y="1195"/>
                  </a:cubicBezTo>
                  <a:cubicBezTo>
                    <a:pt x="832" y="1205"/>
                    <a:pt x="837" y="1211"/>
                    <a:pt x="840" y="1218"/>
                  </a:cubicBezTo>
                  <a:cubicBezTo>
                    <a:pt x="843" y="1231"/>
                    <a:pt x="850" y="1234"/>
                    <a:pt x="863" y="1227"/>
                  </a:cubicBezTo>
                  <a:cubicBezTo>
                    <a:pt x="866" y="1225"/>
                    <a:pt x="871" y="1222"/>
                    <a:pt x="872" y="1225"/>
                  </a:cubicBezTo>
                  <a:cubicBezTo>
                    <a:pt x="878" y="1237"/>
                    <a:pt x="884" y="1231"/>
                    <a:pt x="891" y="1222"/>
                  </a:cubicBezTo>
                  <a:cubicBezTo>
                    <a:pt x="892" y="1221"/>
                    <a:pt x="894" y="1220"/>
                    <a:pt x="894" y="1220"/>
                  </a:cubicBezTo>
                  <a:cubicBezTo>
                    <a:pt x="907" y="1218"/>
                    <a:pt x="909" y="1207"/>
                    <a:pt x="914" y="1198"/>
                  </a:cubicBezTo>
                  <a:cubicBezTo>
                    <a:pt x="917" y="1192"/>
                    <a:pt x="920" y="1185"/>
                    <a:pt x="922" y="1179"/>
                  </a:cubicBezTo>
                  <a:cubicBezTo>
                    <a:pt x="940" y="1152"/>
                    <a:pt x="948" y="1125"/>
                    <a:pt x="956" y="1096"/>
                  </a:cubicBezTo>
                  <a:cubicBezTo>
                    <a:pt x="957" y="1090"/>
                    <a:pt x="956" y="1086"/>
                    <a:pt x="950" y="1085"/>
                  </a:cubicBezTo>
                  <a:cubicBezTo>
                    <a:pt x="944" y="1082"/>
                    <a:pt x="940" y="1077"/>
                    <a:pt x="937" y="1072"/>
                  </a:cubicBezTo>
                  <a:cubicBezTo>
                    <a:pt x="932" y="1063"/>
                    <a:pt x="930" y="1053"/>
                    <a:pt x="922" y="1049"/>
                  </a:cubicBezTo>
                  <a:cubicBezTo>
                    <a:pt x="911" y="1040"/>
                    <a:pt x="908" y="1029"/>
                    <a:pt x="908" y="1016"/>
                  </a:cubicBezTo>
                  <a:cubicBezTo>
                    <a:pt x="907" y="1006"/>
                    <a:pt x="908" y="997"/>
                    <a:pt x="901" y="990"/>
                  </a:cubicBezTo>
                  <a:cubicBezTo>
                    <a:pt x="898" y="985"/>
                    <a:pt x="896" y="981"/>
                    <a:pt x="895" y="975"/>
                  </a:cubicBezTo>
                  <a:cubicBezTo>
                    <a:pt x="895" y="971"/>
                    <a:pt x="895" y="967"/>
                    <a:pt x="891" y="964"/>
                  </a:cubicBezTo>
                  <a:cubicBezTo>
                    <a:pt x="885" y="971"/>
                    <a:pt x="882" y="980"/>
                    <a:pt x="881" y="988"/>
                  </a:cubicBezTo>
                  <a:cubicBezTo>
                    <a:pt x="878" y="1001"/>
                    <a:pt x="872" y="1014"/>
                    <a:pt x="865" y="1026"/>
                  </a:cubicBezTo>
                  <a:cubicBezTo>
                    <a:pt x="862" y="1030"/>
                    <a:pt x="859" y="1031"/>
                    <a:pt x="856" y="1029"/>
                  </a:cubicBezTo>
                  <a:cubicBezTo>
                    <a:pt x="849" y="1023"/>
                    <a:pt x="842" y="1017"/>
                    <a:pt x="833" y="1013"/>
                  </a:cubicBezTo>
                  <a:cubicBezTo>
                    <a:pt x="826" y="1008"/>
                    <a:pt x="826" y="1001"/>
                    <a:pt x="829" y="994"/>
                  </a:cubicBezTo>
                  <a:cubicBezTo>
                    <a:pt x="830" y="990"/>
                    <a:pt x="832" y="985"/>
                    <a:pt x="835" y="981"/>
                  </a:cubicBezTo>
                  <a:cubicBezTo>
                    <a:pt x="837" y="978"/>
                    <a:pt x="837" y="975"/>
                    <a:pt x="833" y="972"/>
                  </a:cubicBezTo>
                  <a:cubicBezTo>
                    <a:pt x="824" y="968"/>
                    <a:pt x="814" y="970"/>
                    <a:pt x="806" y="967"/>
                  </a:cubicBezTo>
                  <a:cubicBezTo>
                    <a:pt x="804" y="967"/>
                    <a:pt x="803" y="968"/>
                    <a:pt x="801" y="970"/>
                  </a:cubicBezTo>
                  <a:cubicBezTo>
                    <a:pt x="800" y="974"/>
                    <a:pt x="796" y="977"/>
                    <a:pt x="793" y="980"/>
                  </a:cubicBezTo>
                  <a:cubicBezTo>
                    <a:pt x="789" y="987"/>
                    <a:pt x="781" y="991"/>
                    <a:pt x="783" y="1000"/>
                  </a:cubicBezTo>
                  <a:cubicBezTo>
                    <a:pt x="784" y="1007"/>
                    <a:pt x="781" y="1007"/>
                    <a:pt x="776" y="1007"/>
                  </a:cubicBezTo>
                  <a:cubicBezTo>
                    <a:pt x="771" y="1008"/>
                    <a:pt x="767" y="1007"/>
                    <a:pt x="764" y="1006"/>
                  </a:cubicBezTo>
                  <a:cubicBezTo>
                    <a:pt x="757" y="1006"/>
                    <a:pt x="754" y="995"/>
                    <a:pt x="748" y="998"/>
                  </a:cubicBezTo>
                  <a:cubicBezTo>
                    <a:pt x="744" y="1001"/>
                    <a:pt x="741" y="1008"/>
                    <a:pt x="735" y="1011"/>
                  </a:cubicBezTo>
                  <a:cubicBezTo>
                    <a:pt x="732" y="1013"/>
                    <a:pt x="731" y="1014"/>
                    <a:pt x="731" y="1017"/>
                  </a:cubicBezTo>
                  <a:cubicBezTo>
                    <a:pt x="731" y="1021"/>
                    <a:pt x="732" y="1026"/>
                    <a:pt x="728" y="1027"/>
                  </a:cubicBezTo>
                  <a:cubicBezTo>
                    <a:pt x="724" y="1029"/>
                    <a:pt x="724" y="1023"/>
                    <a:pt x="719" y="1021"/>
                  </a:cubicBezTo>
                  <a:cubicBezTo>
                    <a:pt x="717" y="1029"/>
                    <a:pt x="719" y="1036"/>
                    <a:pt x="714" y="1041"/>
                  </a:cubicBezTo>
                  <a:cubicBezTo>
                    <a:pt x="706" y="1047"/>
                    <a:pt x="701" y="1053"/>
                    <a:pt x="692" y="1056"/>
                  </a:cubicBezTo>
                  <a:cubicBezTo>
                    <a:pt x="678" y="1060"/>
                    <a:pt x="665" y="1069"/>
                    <a:pt x="653" y="1076"/>
                  </a:cubicBezTo>
                </a:path>
                <a:path w="1216" h="1279">
                  <a:moveTo>
                    <a:pt x="708" y="942"/>
                  </a:moveTo>
                  <a:cubicBezTo>
                    <a:pt x="705" y="942"/>
                    <a:pt x="702" y="944"/>
                    <a:pt x="702" y="947"/>
                  </a:cubicBezTo>
                  <a:cubicBezTo>
                    <a:pt x="702" y="951"/>
                    <a:pt x="706" y="951"/>
                    <a:pt x="709" y="951"/>
                  </a:cubicBezTo>
                  <a:cubicBezTo>
                    <a:pt x="712" y="951"/>
                    <a:pt x="715" y="949"/>
                    <a:pt x="717" y="947"/>
                  </a:cubicBezTo>
                  <a:cubicBezTo>
                    <a:pt x="715" y="942"/>
                    <a:pt x="712" y="942"/>
                    <a:pt x="708" y="942"/>
                  </a:cubicBezTo>
                </a:path>
                <a:path w="1216" h="1279">
                  <a:moveTo>
                    <a:pt x="791" y="935"/>
                  </a:moveTo>
                  <a:cubicBezTo>
                    <a:pt x="791" y="938"/>
                    <a:pt x="793" y="941"/>
                    <a:pt x="796" y="940"/>
                  </a:cubicBezTo>
                  <a:cubicBezTo>
                    <a:pt x="798" y="940"/>
                    <a:pt x="800" y="938"/>
                    <a:pt x="801" y="935"/>
                  </a:cubicBezTo>
                  <a:cubicBezTo>
                    <a:pt x="801" y="932"/>
                    <a:pt x="798" y="931"/>
                    <a:pt x="796" y="931"/>
                  </a:cubicBezTo>
                  <a:cubicBezTo>
                    <a:pt x="793" y="932"/>
                    <a:pt x="791" y="934"/>
                    <a:pt x="791" y="935"/>
                  </a:cubicBezTo>
                </a:path>
                <a:path w="1216" h="1279">
                  <a:moveTo>
                    <a:pt x="923" y="909"/>
                  </a:moveTo>
                  <a:cubicBezTo>
                    <a:pt x="905" y="898"/>
                    <a:pt x="884" y="889"/>
                    <a:pt x="863" y="883"/>
                  </a:cubicBezTo>
                  <a:cubicBezTo>
                    <a:pt x="856" y="880"/>
                    <a:pt x="850" y="880"/>
                    <a:pt x="844" y="886"/>
                  </a:cubicBezTo>
                  <a:cubicBezTo>
                    <a:pt x="837" y="895"/>
                    <a:pt x="827" y="892"/>
                    <a:pt x="825" y="882"/>
                  </a:cubicBezTo>
                  <a:cubicBezTo>
                    <a:pt x="823" y="872"/>
                    <a:pt x="815" y="869"/>
                    <a:pt x="802" y="872"/>
                  </a:cubicBezTo>
                  <a:cubicBezTo>
                    <a:pt x="804" y="875"/>
                    <a:pt x="807" y="878"/>
                    <a:pt x="810" y="878"/>
                  </a:cubicBezTo>
                  <a:cubicBezTo>
                    <a:pt x="815" y="879"/>
                    <a:pt x="821" y="880"/>
                    <a:pt x="814" y="888"/>
                  </a:cubicBezTo>
                  <a:cubicBezTo>
                    <a:pt x="810" y="890"/>
                    <a:pt x="810" y="896"/>
                    <a:pt x="814" y="895"/>
                  </a:cubicBezTo>
                  <a:cubicBezTo>
                    <a:pt x="830" y="892"/>
                    <a:pt x="838" y="901"/>
                    <a:pt x="849" y="906"/>
                  </a:cubicBezTo>
                  <a:cubicBezTo>
                    <a:pt x="863" y="915"/>
                    <a:pt x="863" y="921"/>
                    <a:pt x="850" y="935"/>
                  </a:cubicBezTo>
                  <a:cubicBezTo>
                    <a:pt x="857" y="932"/>
                    <a:pt x="861" y="934"/>
                    <a:pt x="864" y="935"/>
                  </a:cubicBezTo>
                  <a:cubicBezTo>
                    <a:pt x="872" y="938"/>
                    <a:pt x="879" y="939"/>
                    <a:pt x="886" y="942"/>
                  </a:cubicBezTo>
                  <a:cubicBezTo>
                    <a:pt x="890" y="944"/>
                    <a:pt x="893" y="942"/>
                    <a:pt x="897" y="938"/>
                  </a:cubicBezTo>
                  <a:cubicBezTo>
                    <a:pt x="908" y="926"/>
                    <a:pt x="922" y="926"/>
                    <a:pt x="926" y="939"/>
                  </a:cubicBezTo>
                  <a:cubicBezTo>
                    <a:pt x="931" y="949"/>
                    <a:pt x="941" y="949"/>
                    <a:pt x="951" y="949"/>
                  </a:cubicBezTo>
                  <a:cubicBezTo>
                    <a:pt x="949" y="945"/>
                    <a:pt x="945" y="942"/>
                    <a:pt x="942" y="939"/>
                  </a:cubicBezTo>
                  <a:cubicBezTo>
                    <a:pt x="938" y="936"/>
                    <a:pt x="933" y="932"/>
                    <a:pt x="935" y="926"/>
                  </a:cubicBezTo>
                  <a:cubicBezTo>
                    <a:pt x="935" y="916"/>
                    <a:pt x="931" y="912"/>
                    <a:pt x="923" y="909"/>
                  </a:cubicBezTo>
                </a:path>
                <a:path w="1216" h="1279">
                  <a:moveTo>
                    <a:pt x="955" y="912"/>
                  </a:moveTo>
                  <a:cubicBezTo>
                    <a:pt x="960" y="912"/>
                    <a:pt x="976" y="899"/>
                    <a:pt x="976" y="895"/>
                  </a:cubicBezTo>
                  <a:cubicBezTo>
                    <a:pt x="976" y="892"/>
                    <a:pt x="974" y="890"/>
                    <a:pt x="971" y="892"/>
                  </a:cubicBezTo>
                  <a:cubicBezTo>
                    <a:pt x="965" y="896"/>
                    <a:pt x="960" y="899"/>
                    <a:pt x="954" y="902"/>
                  </a:cubicBezTo>
                  <a:cubicBezTo>
                    <a:pt x="949" y="904"/>
                    <a:pt x="949" y="907"/>
                    <a:pt x="951" y="910"/>
                  </a:cubicBezTo>
                  <a:cubicBezTo>
                    <a:pt x="951" y="912"/>
                    <a:pt x="952" y="914"/>
                    <a:pt x="955" y="912"/>
                  </a:cubicBezTo>
                </a:path>
                <a:path w="1216" h="1279">
                  <a:moveTo>
                    <a:pt x="751" y="781"/>
                  </a:moveTo>
                  <a:cubicBezTo>
                    <a:pt x="746" y="783"/>
                    <a:pt x="742" y="787"/>
                    <a:pt x="739" y="785"/>
                  </a:cubicBezTo>
                  <a:cubicBezTo>
                    <a:pt x="729" y="784"/>
                    <a:pt x="728" y="790"/>
                    <a:pt x="725" y="797"/>
                  </a:cubicBezTo>
                  <a:cubicBezTo>
                    <a:pt x="734" y="794"/>
                    <a:pt x="741" y="790"/>
                    <a:pt x="742" y="801"/>
                  </a:cubicBezTo>
                  <a:cubicBezTo>
                    <a:pt x="744" y="809"/>
                    <a:pt x="751" y="806"/>
                    <a:pt x="755" y="803"/>
                  </a:cubicBezTo>
                  <a:cubicBezTo>
                    <a:pt x="759" y="799"/>
                    <a:pt x="761" y="793"/>
                    <a:pt x="761" y="787"/>
                  </a:cubicBezTo>
                  <a:cubicBezTo>
                    <a:pt x="759" y="781"/>
                    <a:pt x="757" y="778"/>
                    <a:pt x="751" y="781"/>
                  </a:cubicBezTo>
                </a:path>
                <a:path w="1216" h="1279">
                  <a:moveTo>
                    <a:pt x="759" y="881"/>
                  </a:moveTo>
                  <a:cubicBezTo>
                    <a:pt x="757" y="882"/>
                    <a:pt x="757" y="882"/>
                    <a:pt x="757" y="885"/>
                  </a:cubicBezTo>
                  <a:cubicBezTo>
                    <a:pt x="757" y="886"/>
                    <a:pt x="757" y="888"/>
                    <a:pt x="758" y="888"/>
                  </a:cubicBezTo>
                  <a:cubicBezTo>
                    <a:pt x="761" y="888"/>
                    <a:pt x="762" y="886"/>
                    <a:pt x="762" y="885"/>
                  </a:cubicBezTo>
                  <a:cubicBezTo>
                    <a:pt x="762" y="882"/>
                    <a:pt x="761" y="882"/>
                    <a:pt x="759" y="881"/>
                  </a:cubicBezTo>
                </a:path>
                <a:path w="1216" h="1279">
                  <a:moveTo>
                    <a:pt x="783" y="889"/>
                  </a:moveTo>
                  <a:cubicBezTo>
                    <a:pt x="778" y="889"/>
                    <a:pt x="773" y="889"/>
                    <a:pt x="773" y="894"/>
                  </a:cubicBezTo>
                  <a:cubicBezTo>
                    <a:pt x="773" y="899"/>
                    <a:pt x="778" y="898"/>
                    <a:pt x="781" y="898"/>
                  </a:cubicBezTo>
                  <a:cubicBezTo>
                    <a:pt x="786" y="898"/>
                    <a:pt x="791" y="899"/>
                    <a:pt x="791" y="894"/>
                  </a:cubicBezTo>
                  <a:cubicBezTo>
                    <a:pt x="791" y="889"/>
                    <a:pt x="786" y="889"/>
                    <a:pt x="783" y="889"/>
                  </a:cubicBezTo>
                </a:path>
                <a:path w="1216" h="1279">
                  <a:moveTo>
                    <a:pt x="697" y="883"/>
                  </a:moveTo>
                  <a:cubicBezTo>
                    <a:pt x="694" y="898"/>
                    <a:pt x="699" y="911"/>
                    <a:pt x="705" y="925"/>
                  </a:cubicBezTo>
                  <a:cubicBezTo>
                    <a:pt x="709" y="915"/>
                    <a:pt x="702" y="906"/>
                    <a:pt x="706" y="896"/>
                  </a:cubicBezTo>
                  <a:cubicBezTo>
                    <a:pt x="706" y="895"/>
                    <a:pt x="706" y="892"/>
                    <a:pt x="709" y="892"/>
                  </a:cubicBezTo>
                  <a:cubicBezTo>
                    <a:pt x="712" y="892"/>
                    <a:pt x="713" y="893"/>
                    <a:pt x="715" y="896"/>
                  </a:cubicBezTo>
                  <a:cubicBezTo>
                    <a:pt x="716" y="901"/>
                    <a:pt x="718" y="906"/>
                    <a:pt x="719" y="912"/>
                  </a:cubicBezTo>
                  <a:cubicBezTo>
                    <a:pt x="720" y="914"/>
                    <a:pt x="722" y="915"/>
                    <a:pt x="723" y="915"/>
                  </a:cubicBezTo>
                  <a:cubicBezTo>
                    <a:pt x="726" y="915"/>
                    <a:pt x="726" y="912"/>
                    <a:pt x="726" y="911"/>
                  </a:cubicBezTo>
                  <a:cubicBezTo>
                    <a:pt x="728" y="903"/>
                    <a:pt x="725" y="898"/>
                    <a:pt x="720" y="892"/>
                  </a:cubicBezTo>
                  <a:cubicBezTo>
                    <a:pt x="716" y="888"/>
                    <a:pt x="707" y="885"/>
                    <a:pt x="718" y="877"/>
                  </a:cubicBezTo>
                  <a:cubicBezTo>
                    <a:pt x="720" y="877"/>
                    <a:pt x="722" y="877"/>
                    <a:pt x="725" y="879"/>
                  </a:cubicBezTo>
                  <a:cubicBezTo>
                    <a:pt x="728" y="879"/>
                    <a:pt x="732" y="880"/>
                    <a:pt x="732" y="877"/>
                  </a:cubicBezTo>
                  <a:cubicBezTo>
                    <a:pt x="732" y="873"/>
                    <a:pt x="728" y="873"/>
                    <a:pt x="725" y="873"/>
                  </a:cubicBezTo>
                  <a:cubicBezTo>
                    <a:pt x="722" y="873"/>
                    <a:pt x="718" y="873"/>
                    <a:pt x="713" y="875"/>
                  </a:cubicBezTo>
                  <a:cubicBezTo>
                    <a:pt x="710" y="873"/>
                    <a:pt x="706" y="873"/>
                    <a:pt x="706" y="869"/>
                  </a:cubicBezTo>
                  <a:cubicBezTo>
                    <a:pt x="706" y="866"/>
                    <a:pt x="707" y="863"/>
                    <a:pt x="712" y="862"/>
                  </a:cubicBezTo>
                  <a:cubicBezTo>
                    <a:pt x="718" y="859"/>
                    <a:pt x="722" y="857"/>
                    <a:pt x="728" y="859"/>
                  </a:cubicBezTo>
                  <a:cubicBezTo>
                    <a:pt x="733" y="860"/>
                    <a:pt x="738" y="859"/>
                    <a:pt x="742" y="857"/>
                  </a:cubicBezTo>
                  <a:cubicBezTo>
                    <a:pt x="741" y="854"/>
                    <a:pt x="738" y="854"/>
                    <a:pt x="736" y="854"/>
                  </a:cubicBezTo>
                  <a:cubicBezTo>
                    <a:pt x="700" y="856"/>
                    <a:pt x="703" y="857"/>
                    <a:pt x="697" y="883"/>
                  </a:cubicBezTo>
                </a:path>
                <a:path w="1216" h="1279">
                  <a:moveTo>
                    <a:pt x="709" y="811"/>
                  </a:moveTo>
                  <a:cubicBezTo>
                    <a:pt x="709" y="813"/>
                    <a:pt x="710" y="813"/>
                    <a:pt x="712" y="813"/>
                  </a:cubicBezTo>
                  <a:cubicBezTo>
                    <a:pt x="714" y="813"/>
                    <a:pt x="715" y="811"/>
                    <a:pt x="715" y="810"/>
                  </a:cubicBezTo>
                  <a:cubicBezTo>
                    <a:pt x="714" y="809"/>
                    <a:pt x="714" y="807"/>
                    <a:pt x="710" y="807"/>
                  </a:cubicBezTo>
                  <a:cubicBezTo>
                    <a:pt x="709" y="809"/>
                    <a:pt x="709" y="810"/>
                    <a:pt x="709" y="811"/>
                  </a:cubicBezTo>
                </a:path>
                <a:path w="1216" h="1279">
                  <a:moveTo>
                    <a:pt x="361" y="771"/>
                  </a:moveTo>
                  <a:cubicBezTo>
                    <a:pt x="355" y="770"/>
                    <a:pt x="356" y="777"/>
                    <a:pt x="355" y="783"/>
                  </a:cubicBezTo>
                  <a:cubicBezTo>
                    <a:pt x="356" y="787"/>
                    <a:pt x="355" y="793"/>
                    <a:pt x="364" y="794"/>
                  </a:cubicBezTo>
                  <a:cubicBezTo>
                    <a:pt x="368" y="794"/>
                    <a:pt x="372" y="791"/>
                    <a:pt x="371" y="787"/>
                  </a:cubicBezTo>
                  <a:cubicBezTo>
                    <a:pt x="369" y="781"/>
                    <a:pt x="369" y="773"/>
                    <a:pt x="361" y="771"/>
                  </a:cubicBezTo>
                </a:path>
                <a:path w="1216" h="1279">
                  <a:moveTo>
                    <a:pt x="758" y="938"/>
                  </a:moveTo>
                  <a:cubicBezTo>
                    <a:pt x="748" y="943"/>
                    <a:pt x="739" y="947"/>
                    <a:pt x="733" y="957"/>
                  </a:cubicBezTo>
                  <a:cubicBezTo>
                    <a:pt x="730" y="960"/>
                    <a:pt x="732" y="961"/>
                    <a:pt x="738" y="961"/>
                  </a:cubicBezTo>
                  <a:cubicBezTo>
                    <a:pt x="745" y="957"/>
                    <a:pt x="755" y="953"/>
                    <a:pt x="762" y="945"/>
                  </a:cubicBezTo>
                  <a:cubicBezTo>
                    <a:pt x="765" y="941"/>
                    <a:pt x="762" y="937"/>
                    <a:pt x="758" y="938"/>
                  </a:cubicBezTo>
                </a:path>
                <a:path w="1216" h="1279">
                  <a:moveTo>
                    <a:pt x="728" y="704"/>
                  </a:moveTo>
                  <a:cubicBezTo>
                    <a:pt x="728" y="702"/>
                    <a:pt x="728" y="702"/>
                    <a:pt x="729" y="702"/>
                  </a:cubicBezTo>
                  <a:cubicBezTo>
                    <a:pt x="731" y="697"/>
                    <a:pt x="729" y="692"/>
                    <a:pt x="723" y="691"/>
                  </a:cubicBezTo>
                  <a:cubicBezTo>
                    <a:pt x="718" y="688"/>
                    <a:pt x="713" y="691"/>
                    <a:pt x="712" y="697"/>
                  </a:cubicBezTo>
                  <a:cubicBezTo>
                    <a:pt x="709" y="705"/>
                    <a:pt x="709" y="714"/>
                    <a:pt x="710" y="724"/>
                  </a:cubicBezTo>
                  <a:cubicBezTo>
                    <a:pt x="710" y="727"/>
                    <a:pt x="715" y="730"/>
                    <a:pt x="718" y="731"/>
                  </a:cubicBezTo>
                  <a:cubicBezTo>
                    <a:pt x="731" y="732"/>
                    <a:pt x="737" y="741"/>
                    <a:pt x="741" y="750"/>
                  </a:cubicBezTo>
                  <a:cubicBezTo>
                    <a:pt x="741" y="751"/>
                    <a:pt x="739" y="754"/>
                    <a:pt x="742" y="754"/>
                  </a:cubicBezTo>
                  <a:cubicBezTo>
                    <a:pt x="745" y="754"/>
                    <a:pt x="745" y="751"/>
                    <a:pt x="745" y="748"/>
                  </a:cubicBezTo>
                  <a:cubicBezTo>
                    <a:pt x="745" y="748"/>
                    <a:pt x="747" y="748"/>
                    <a:pt x="747" y="748"/>
                  </a:cubicBezTo>
                  <a:cubicBezTo>
                    <a:pt x="748" y="750"/>
                    <a:pt x="750" y="753"/>
                    <a:pt x="751" y="751"/>
                  </a:cubicBezTo>
                  <a:cubicBezTo>
                    <a:pt x="754" y="750"/>
                    <a:pt x="751" y="748"/>
                    <a:pt x="750" y="747"/>
                  </a:cubicBezTo>
                  <a:cubicBezTo>
                    <a:pt x="744" y="741"/>
                    <a:pt x="738" y="737"/>
                    <a:pt x="734" y="731"/>
                  </a:cubicBezTo>
                  <a:cubicBezTo>
                    <a:pt x="729" y="727"/>
                    <a:pt x="722" y="722"/>
                    <a:pt x="721" y="717"/>
                  </a:cubicBezTo>
                  <a:cubicBezTo>
                    <a:pt x="719" y="711"/>
                    <a:pt x="726" y="708"/>
                    <a:pt x="728" y="704"/>
                  </a:cubicBezTo>
                </a:path>
                <a:path w="1216" h="1279">
                  <a:moveTo>
                    <a:pt x="883" y="67"/>
                  </a:moveTo>
                  <a:cubicBezTo>
                    <a:pt x="883" y="67"/>
                    <a:pt x="885" y="67"/>
                    <a:pt x="886" y="67"/>
                  </a:cubicBezTo>
                  <a:cubicBezTo>
                    <a:pt x="888" y="67"/>
                    <a:pt x="890" y="67"/>
                    <a:pt x="890" y="64"/>
                  </a:cubicBezTo>
                  <a:cubicBezTo>
                    <a:pt x="890" y="61"/>
                    <a:pt x="886" y="61"/>
                    <a:pt x="883" y="61"/>
                  </a:cubicBezTo>
                  <a:cubicBezTo>
                    <a:pt x="882" y="59"/>
                    <a:pt x="880" y="58"/>
                    <a:pt x="879" y="58"/>
                  </a:cubicBezTo>
                  <a:cubicBezTo>
                    <a:pt x="878" y="55"/>
                    <a:pt x="876" y="51"/>
                    <a:pt x="873" y="54"/>
                  </a:cubicBezTo>
                  <a:cubicBezTo>
                    <a:pt x="870" y="54"/>
                    <a:pt x="872" y="58"/>
                    <a:pt x="872" y="61"/>
                  </a:cubicBezTo>
                  <a:cubicBezTo>
                    <a:pt x="873" y="67"/>
                    <a:pt x="876" y="67"/>
                    <a:pt x="880" y="67"/>
                  </a:cubicBezTo>
                  <a:cubicBezTo>
                    <a:pt x="880" y="67"/>
                    <a:pt x="882" y="67"/>
                    <a:pt x="883" y="67"/>
                  </a:cubicBezTo>
                </a:path>
                <a:path w="1216" h="1279">
                  <a:moveTo>
                    <a:pt x="895" y="37"/>
                  </a:moveTo>
                  <a:cubicBezTo>
                    <a:pt x="898" y="37"/>
                    <a:pt x="902" y="35"/>
                    <a:pt x="901" y="32"/>
                  </a:cubicBezTo>
                  <a:cubicBezTo>
                    <a:pt x="898" y="28"/>
                    <a:pt x="895" y="28"/>
                    <a:pt x="892" y="28"/>
                  </a:cubicBezTo>
                  <a:cubicBezTo>
                    <a:pt x="889" y="28"/>
                    <a:pt x="888" y="28"/>
                    <a:pt x="885" y="28"/>
                  </a:cubicBezTo>
                  <a:cubicBezTo>
                    <a:pt x="888" y="34"/>
                    <a:pt x="889" y="38"/>
                    <a:pt x="895" y="37"/>
                  </a:cubicBezTo>
                </a:path>
                <a:path w="1216" h="1279">
                  <a:moveTo>
                    <a:pt x="859" y="44"/>
                  </a:moveTo>
                  <a:cubicBezTo>
                    <a:pt x="866" y="39"/>
                    <a:pt x="873" y="41"/>
                    <a:pt x="884" y="45"/>
                  </a:cubicBezTo>
                  <a:cubicBezTo>
                    <a:pt x="882" y="39"/>
                    <a:pt x="879" y="37"/>
                    <a:pt x="879" y="32"/>
                  </a:cubicBezTo>
                  <a:cubicBezTo>
                    <a:pt x="879" y="31"/>
                    <a:pt x="876" y="28"/>
                    <a:pt x="875" y="29"/>
                  </a:cubicBezTo>
                  <a:cubicBezTo>
                    <a:pt x="869" y="37"/>
                    <a:pt x="865" y="31"/>
                    <a:pt x="859" y="28"/>
                  </a:cubicBezTo>
                  <a:cubicBezTo>
                    <a:pt x="855" y="27"/>
                    <a:pt x="850" y="27"/>
                    <a:pt x="848" y="31"/>
                  </a:cubicBezTo>
                  <a:cubicBezTo>
                    <a:pt x="845" y="34"/>
                    <a:pt x="846" y="37"/>
                    <a:pt x="848" y="41"/>
                  </a:cubicBezTo>
                  <a:cubicBezTo>
                    <a:pt x="850" y="45"/>
                    <a:pt x="856" y="47"/>
                    <a:pt x="859" y="44"/>
                  </a:cubicBezTo>
                </a:path>
                <a:path w="1216" h="1279">
                  <a:moveTo>
                    <a:pt x="1130" y="1182"/>
                  </a:moveTo>
                  <a:cubicBezTo>
                    <a:pt x="1131" y="1182"/>
                    <a:pt x="1133" y="1185"/>
                    <a:pt x="1131" y="1188"/>
                  </a:cubicBezTo>
                  <a:cubicBezTo>
                    <a:pt x="1131" y="1190"/>
                    <a:pt x="1128" y="1192"/>
                    <a:pt x="1131" y="1192"/>
                  </a:cubicBezTo>
                  <a:cubicBezTo>
                    <a:pt x="1134" y="1192"/>
                    <a:pt x="1135" y="1190"/>
                    <a:pt x="1137" y="1188"/>
                  </a:cubicBezTo>
                  <a:cubicBezTo>
                    <a:pt x="1141" y="1181"/>
                    <a:pt x="1144" y="1175"/>
                    <a:pt x="1153" y="1171"/>
                  </a:cubicBezTo>
                  <a:cubicBezTo>
                    <a:pt x="1156" y="1170"/>
                    <a:pt x="1158" y="1164"/>
                    <a:pt x="1160" y="1161"/>
                  </a:cubicBezTo>
                  <a:cubicBezTo>
                    <a:pt x="1160" y="1157"/>
                    <a:pt x="1158" y="1158"/>
                    <a:pt x="1157" y="1158"/>
                  </a:cubicBezTo>
                  <a:cubicBezTo>
                    <a:pt x="1156" y="1159"/>
                    <a:pt x="1154" y="1159"/>
                    <a:pt x="1154" y="1159"/>
                  </a:cubicBezTo>
                  <a:cubicBezTo>
                    <a:pt x="1153" y="1158"/>
                    <a:pt x="1151" y="1157"/>
                    <a:pt x="1151" y="1155"/>
                  </a:cubicBezTo>
                  <a:cubicBezTo>
                    <a:pt x="1151" y="1152"/>
                    <a:pt x="1151" y="1151"/>
                    <a:pt x="1147" y="1152"/>
                  </a:cubicBezTo>
                  <a:cubicBezTo>
                    <a:pt x="1141" y="1157"/>
                    <a:pt x="1141" y="1152"/>
                    <a:pt x="1141" y="1149"/>
                  </a:cubicBezTo>
                  <a:cubicBezTo>
                    <a:pt x="1140" y="1144"/>
                    <a:pt x="1140" y="1136"/>
                    <a:pt x="1133" y="1134"/>
                  </a:cubicBezTo>
                  <a:cubicBezTo>
                    <a:pt x="1134" y="1139"/>
                    <a:pt x="1135" y="1144"/>
                    <a:pt x="1137" y="1148"/>
                  </a:cubicBezTo>
                  <a:cubicBezTo>
                    <a:pt x="1138" y="1154"/>
                    <a:pt x="1138" y="1162"/>
                    <a:pt x="1131" y="1171"/>
                  </a:cubicBezTo>
                  <a:cubicBezTo>
                    <a:pt x="1125" y="1177"/>
                    <a:pt x="1124" y="1180"/>
                    <a:pt x="1130" y="1182"/>
                  </a:cubicBezTo>
                </a:path>
                <a:path w="1216" h="1279">
                  <a:moveTo>
                    <a:pt x="774" y="852"/>
                  </a:moveTo>
                  <a:cubicBezTo>
                    <a:pt x="768" y="853"/>
                    <a:pt x="769" y="857"/>
                    <a:pt x="769" y="862"/>
                  </a:cubicBezTo>
                  <a:cubicBezTo>
                    <a:pt x="769" y="863"/>
                    <a:pt x="768" y="869"/>
                    <a:pt x="771" y="869"/>
                  </a:cubicBezTo>
                  <a:cubicBezTo>
                    <a:pt x="777" y="868"/>
                    <a:pt x="777" y="862"/>
                    <a:pt x="777" y="857"/>
                  </a:cubicBezTo>
                  <a:cubicBezTo>
                    <a:pt x="778" y="855"/>
                    <a:pt x="778" y="852"/>
                    <a:pt x="774" y="852"/>
                  </a:cubicBezTo>
                </a:path>
                <a:path w="1216" h="1279">
                  <a:moveTo>
                    <a:pt x="96" y="965"/>
                  </a:moveTo>
                  <a:cubicBezTo>
                    <a:pt x="84" y="970"/>
                    <a:pt x="81" y="978"/>
                    <a:pt x="86" y="991"/>
                  </a:cubicBezTo>
                  <a:cubicBezTo>
                    <a:pt x="87" y="997"/>
                    <a:pt x="91" y="1004"/>
                    <a:pt x="89" y="1009"/>
                  </a:cubicBezTo>
                  <a:cubicBezTo>
                    <a:pt x="84" y="1020"/>
                    <a:pt x="90" y="1032"/>
                    <a:pt x="97" y="1043"/>
                  </a:cubicBezTo>
                  <a:cubicBezTo>
                    <a:pt x="106" y="1057"/>
                    <a:pt x="113" y="1056"/>
                    <a:pt x="123" y="1052"/>
                  </a:cubicBezTo>
                  <a:cubicBezTo>
                    <a:pt x="125" y="1052"/>
                    <a:pt x="125" y="1047"/>
                    <a:pt x="125" y="1044"/>
                  </a:cubicBezTo>
                  <a:cubicBezTo>
                    <a:pt x="128" y="1021"/>
                    <a:pt x="123" y="994"/>
                    <a:pt x="126" y="970"/>
                  </a:cubicBezTo>
                  <a:cubicBezTo>
                    <a:pt x="128" y="961"/>
                    <a:pt x="123" y="951"/>
                    <a:pt x="113" y="940"/>
                  </a:cubicBezTo>
                  <a:cubicBezTo>
                    <a:pt x="115" y="954"/>
                    <a:pt x="107" y="963"/>
                    <a:pt x="96" y="965"/>
                  </a:cubicBezTo>
                </a:path>
                <a:path w="1216" h="1279">
                  <a:moveTo>
                    <a:pt x="50" y="812"/>
                  </a:moveTo>
                  <a:cubicBezTo>
                    <a:pt x="62" y="804"/>
                    <a:pt x="70" y="794"/>
                    <a:pt x="77" y="784"/>
                  </a:cubicBezTo>
                  <a:cubicBezTo>
                    <a:pt x="90" y="766"/>
                    <a:pt x="98" y="744"/>
                    <a:pt x="105" y="722"/>
                  </a:cubicBezTo>
                  <a:cubicBezTo>
                    <a:pt x="95" y="722"/>
                    <a:pt x="85" y="724"/>
                    <a:pt x="75" y="724"/>
                  </a:cubicBezTo>
                  <a:cubicBezTo>
                    <a:pt x="60" y="725"/>
                    <a:pt x="44" y="728"/>
                    <a:pt x="34" y="714"/>
                  </a:cubicBezTo>
                  <a:cubicBezTo>
                    <a:pt x="27" y="707"/>
                    <a:pt x="21" y="698"/>
                    <a:pt x="14" y="689"/>
                  </a:cubicBezTo>
                  <a:cubicBezTo>
                    <a:pt x="10" y="684"/>
                    <a:pt x="5" y="677"/>
                    <a:pt x="0" y="671"/>
                  </a:cubicBezTo>
                  <a:cubicBezTo>
                    <a:pt x="0" y="665"/>
                    <a:pt x="1" y="658"/>
                    <a:pt x="1" y="652"/>
                  </a:cubicBezTo>
                  <a:cubicBezTo>
                    <a:pt x="0" y="662"/>
                    <a:pt x="0" y="674"/>
                    <a:pt x="0" y="685"/>
                  </a:cubicBezTo>
                  <a:cubicBezTo>
                    <a:pt x="0" y="741"/>
                    <a:pt x="7" y="796"/>
                    <a:pt x="18" y="847"/>
                  </a:cubicBezTo>
                  <a:cubicBezTo>
                    <a:pt x="25" y="833"/>
                    <a:pt x="36" y="820"/>
                    <a:pt x="50" y="812"/>
                  </a:cubicBezTo>
                </a:path>
                <a:path w="1216" h="1279">
                  <a:moveTo>
                    <a:pt x="667" y="944"/>
                  </a:moveTo>
                  <a:cubicBezTo>
                    <a:pt x="667" y="942"/>
                    <a:pt x="667" y="941"/>
                    <a:pt x="665" y="941"/>
                  </a:cubicBezTo>
                  <a:cubicBezTo>
                    <a:pt x="663" y="941"/>
                    <a:pt x="662" y="941"/>
                    <a:pt x="662" y="944"/>
                  </a:cubicBezTo>
                  <a:cubicBezTo>
                    <a:pt x="662" y="945"/>
                    <a:pt x="663" y="945"/>
                    <a:pt x="665" y="947"/>
                  </a:cubicBezTo>
                  <a:cubicBezTo>
                    <a:pt x="666" y="947"/>
                    <a:pt x="667" y="945"/>
                    <a:pt x="667" y="944"/>
                  </a:cubicBezTo>
                </a:path>
                <a:path w="1216" h="1279">
                  <a:moveTo>
                    <a:pt x="583" y="884"/>
                  </a:moveTo>
                  <a:cubicBezTo>
                    <a:pt x="581" y="884"/>
                    <a:pt x="581" y="884"/>
                    <a:pt x="580" y="884"/>
                  </a:cubicBezTo>
                  <a:cubicBezTo>
                    <a:pt x="570" y="882"/>
                    <a:pt x="563" y="875"/>
                    <a:pt x="558" y="868"/>
                  </a:cubicBezTo>
                  <a:cubicBezTo>
                    <a:pt x="555" y="859"/>
                    <a:pt x="550" y="853"/>
                    <a:pt x="544" y="848"/>
                  </a:cubicBezTo>
                  <a:cubicBezTo>
                    <a:pt x="535" y="839"/>
                    <a:pt x="527" y="832"/>
                    <a:pt x="519" y="823"/>
                  </a:cubicBezTo>
                  <a:cubicBezTo>
                    <a:pt x="514" y="816"/>
                    <a:pt x="506" y="814"/>
                    <a:pt x="495" y="813"/>
                  </a:cubicBezTo>
                  <a:cubicBezTo>
                    <a:pt x="516" y="830"/>
                    <a:pt x="522" y="853"/>
                    <a:pt x="538" y="871"/>
                  </a:cubicBezTo>
                  <a:cubicBezTo>
                    <a:pt x="539" y="872"/>
                    <a:pt x="541" y="874"/>
                    <a:pt x="542" y="876"/>
                  </a:cubicBezTo>
                  <a:cubicBezTo>
                    <a:pt x="547" y="889"/>
                    <a:pt x="558" y="900"/>
                    <a:pt x="570" y="910"/>
                  </a:cubicBezTo>
                  <a:cubicBezTo>
                    <a:pt x="571" y="911"/>
                    <a:pt x="574" y="914"/>
                    <a:pt x="575" y="913"/>
                  </a:cubicBezTo>
                  <a:cubicBezTo>
                    <a:pt x="581" y="905"/>
                    <a:pt x="583" y="897"/>
                    <a:pt x="586" y="889"/>
                  </a:cubicBezTo>
                  <a:cubicBezTo>
                    <a:pt x="587" y="887"/>
                    <a:pt x="586" y="885"/>
                    <a:pt x="583" y="884"/>
                  </a:cubicBezTo>
                </a:path>
                <a:path w="1216" h="1279">
                  <a:moveTo>
                    <a:pt x="859" y="1247"/>
                  </a:moveTo>
                  <a:cubicBezTo>
                    <a:pt x="857" y="1249"/>
                    <a:pt x="859" y="1250"/>
                    <a:pt x="860" y="1250"/>
                  </a:cubicBezTo>
                  <a:cubicBezTo>
                    <a:pt x="862" y="1249"/>
                    <a:pt x="863" y="1249"/>
                    <a:pt x="865" y="1246"/>
                  </a:cubicBezTo>
                  <a:cubicBezTo>
                    <a:pt x="865" y="1244"/>
                    <a:pt x="863" y="1243"/>
                    <a:pt x="862" y="1243"/>
                  </a:cubicBezTo>
                  <a:cubicBezTo>
                    <a:pt x="860" y="1244"/>
                    <a:pt x="859" y="1246"/>
                    <a:pt x="859" y="1247"/>
                  </a:cubicBezTo>
                </a:path>
                <a:path w="1216" h="1279">
                  <a:moveTo>
                    <a:pt x="883" y="1256"/>
                  </a:moveTo>
                  <a:cubicBezTo>
                    <a:pt x="879" y="1256"/>
                    <a:pt x="876" y="1254"/>
                    <a:pt x="872" y="1254"/>
                  </a:cubicBezTo>
                  <a:cubicBezTo>
                    <a:pt x="869" y="1256"/>
                    <a:pt x="865" y="1254"/>
                    <a:pt x="865" y="1260"/>
                  </a:cubicBezTo>
                  <a:cubicBezTo>
                    <a:pt x="866" y="1264"/>
                    <a:pt x="866" y="1270"/>
                    <a:pt x="866" y="1275"/>
                  </a:cubicBezTo>
                  <a:cubicBezTo>
                    <a:pt x="868" y="1279"/>
                    <a:pt x="871" y="1279"/>
                    <a:pt x="875" y="1279"/>
                  </a:cubicBezTo>
                  <a:cubicBezTo>
                    <a:pt x="879" y="1278"/>
                    <a:pt x="880" y="1275"/>
                    <a:pt x="883" y="1270"/>
                  </a:cubicBezTo>
                  <a:cubicBezTo>
                    <a:pt x="885" y="1266"/>
                    <a:pt x="889" y="1261"/>
                    <a:pt x="886" y="1257"/>
                  </a:cubicBezTo>
                  <a:cubicBezTo>
                    <a:pt x="886" y="1256"/>
                    <a:pt x="885" y="1256"/>
                    <a:pt x="883" y="1256"/>
                  </a:cubicBezTo>
                </a:path>
                <a:path w="1216" h="1279">
                  <a:moveTo>
                    <a:pt x="689" y="947"/>
                  </a:moveTo>
                  <a:cubicBezTo>
                    <a:pt x="689" y="944"/>
                    <a:pt x="684" y="944"/>
                    <a:pt x="682" y="942"/>
                  </a:cubicBezTo>
                  <a:cubicBezTo>
                    <a:pt x="679" y="942"/>
                    <a:pt x="674" y="944"/>
                    <a:pt x="674" y="947"/>
                  </a:cubicBezTo>
                  <a:cubicBezTo>
                    <a:pt x="674" y="951"/>
                    <a:pt x="679" y="949"/>
                    <a:pt x="683" y="949"/>
                  </a:cubicBezTo>
                  <a:cubicBezTo>
                    <a:pt x="684" y="949"/>
                    <a:pt x="689" y="951"/>
                    <a:pt x="689" y="947"/>
                  </a:cubicBezTo>
                </a:path>
                <a:path w="1216" h="1279">
                  <a:moveTo>
                    <a:pt x="585" y="922"/>
                  </a:moveTo>
                  <a:cubicBezTo>
                    <a:pt x="584" y="925"/>
                    <a:pt x="585" y="928"/>
                    <a:pt x="588" y="928"/>
                  </a:cubicBezTo>
                  <a:cubicBezTo>
                    <a:pt x="592" y="931"/>
                    <a:pt x="598" y="932"/>
                    <a:pt x="602" y="934"/>
                  </a:cubicBezTo>
                  <a:cubicBezTo>
                    <a:pt x="617" y="937"/>
                    <a:pt x="630" y="939"/>
                    <a:pt x="643" y="942"/>
                  </a:cubicBezTo>
                  <a:cubicBezTo>
                    <a:pt x="646" y="942"/>
                    <a:pt x="648" y="947"/>
                    <a:pt x="651" y="942"/>
                  </a:cubicBezTo>
                  <a:cubicBezTo>
                    <a:pt x="653" y="939"/>
                    <a:pt x="648" y="938"/>
                    <a:pt x="646" y="935"/>
                  </a:cubicBezTo>
                  <a:cubicBezTo>
                    <a:pt x="630" y="922"/>
                    <a:pt x="608" y="929"/>
                    <a:pt x="592" y="921"/>
                  </a:cubicBezTo>
                  <a:cubicBezTo>
                    <a:pt x="588" y="921"/>
                    <a:pt x="585" y="920"/>
                    <a:pt x="585" y="922"/>
                  </a:cubicBezTo>
                </a:path>
                <a:path w="1216" h="1279">
                  <a:moveTo>
                    <a:pt x="696" y="766"/>
                  </a:moveTo>
                  <a:cubicBezTo>
                    <a:pt x="692" y="770"/>
                    <a:pt x="686" y="774"/>
                    <a:pt x="686" y="783"/>
                  </a:cubicBezTo>
                  <a:cubicBezTo>
                    <a:pt x="692" y="777"/>
                    <a:pt x="696" y="773"/>
                    <a:pt x="696" y="766"/>
                  </a:cubicBezTo>
                </a:path>
                <a:path w="1216" h="1279">
                  <a:moveTo>
                    <a:pt x="666" y="815"/>
                  </a:moveTo>
                  <a:cubicBezTo>
                    <a:pt x="665" y="816"/>
                    <a:pt x="663" y="816"/>
                    <a:pt x="662" y="818"/>
                  </a:cubicBezTo>
                  <a:cubicBezTo>
                    <a:pt x="647" y="830"/>
                    <a:pt x="632" y="842"/>
                    <a:pt x="614" y="852"/>
                  </a:cubicBezTo>
                  <a:cubicBezTo>
                    <a:pt x="611" y="855"/>
                    <a:pt x="610" y="858"/>
                    <a:pt x="611" y="862"/>
                  </a:cubicBezTo>
                  <a:cubicBezTo>
                    <a:pt x="616" y="886"/>
                    <a:pt x="633" y="901"/>
                    <a:pt x="660" y="901"/>
                  </a:cubicBezTo>
                  <a:cubicBezTo>
                    <a:pt x="670" y="901"/>
                    <a:pt x="673" y="898"/>
                    <a:pt x="672" y="889"/>
                  </a:cubicBezTo>
                  <a:cubicBezTo>
                    <a:pt x="670" y="886"/>
                    <a:pt x="670" y="884"/>
                    <a:pt x="672" y="882"/>
                  </a:cubicBezTo>
                  <a:cubicBezTo>
                    <a:pt x="678" y="874"/>
                    <a:pt x="683" y="865"/>
                    <a:pt x="689" y="856"/>
                  </a:cubicBezTo>
                  <a:cubicBezTo>
                    <a:pt x="692" y="852"/>
                    <a:pt x="692" y="841"/>
                    <a:pt x="686" y="838"/>
                  </a:cubicBezTo>
                  <a:cubicBezTo>
                    <a:pt x="676" y="835"/>
                    <a:pt x="682" y="832"/>
                    <a:pt x="686" y="828"/>
                  </a:cubicBezTo>
                  <a:cubicBezTo>
                    <a:pt x="688" y="825"/>
                    <a:pt x="691" y="823"/>
                    <a:pt x="692" y="822"/>
                  </a:cubicBezTo>
                  <a:cubicBezTo>
                    <a:pt x="696" y="819"/>
                    <a:pt x="696" y="818"/>
                    <a:pt x="692" y="815"/>
                  </a:cubicBezTo>
                  <a:cubicBezTo>
                    <a:pt x="676" y="800"/>
                    <a:pt x="682" y="800"/>
                    <a:pt x="666" y="815"/>
                  </a:cubicBezTo>
                </a:path>
                <a:path w="1216" h="1279">
                  <a:moveTo>
                    <a:pt x="1069" y="1043"/>
                  </a:moveTo>
                  <a:cubicBezTo>
                    <a:pt x="1068" y="1039"/>
                    <a:pt x="1063" y="1036"/>
                    <a:pt x="1058" y="1036"/>
                  </a:cubicBezTo>
                  <a:cubicBezTo>
                    <a:pt x="1055" y="1036"/>
                    <a:pt x="1052" y="1037"/>
                    <a:pt x="1052" y="1040"/>
                  </a:cubicBezTo>
                  <a:cubicBezTo>
                    <a:pt x="1052" y="1046"/>
                    <a:pt x="1058" y="1048"/>
                    <a:pt x="1063" y="1049"/>
                  </a:cubicBezTo>
                  <a:cubicBezTo>
                    <a:pt x="1065" y="1050"/>
                    <a:pt x="1068" y="1048"/>
                    <a:pt x="1069" y="1043"/>
                  </a:cubicBezTo>
                </a:path>
                <a:path w="1216" h="1279">
                  <a:moveTo>
                    <a:pt x="1062" y="1260"/>
                  </a:moveTo>
                  <a:cubicBezTo>
                    <a:pt x="1069" y="1263"/>
                    <a:pt x="1076" y="1259"/>
                    <a:pt x="1082" y="1247"/>
                  </a:cubicBezTo>
                  <a:cubicBezTo>
                    <a:pt x="1088" y="1233"/>
                    <a:pt x="1100" y="1223"/>
                    <a:pt x="1111" y="1211"/>
                  </a:cubicBezTo>
                  <a:cubicBezTo>
                    <a:pt x="1113" y="1205"/>
                    <a:pt x="1118" y="1201"/>
                    <a:pt x="1116" y="1198"/>
                  </a:cubicBezTo>
                  <a:cubicBezTo>
                    <a:pt x="1113" y="1192"/>
                    <a:pt x="1108" y="1200"/>
                    <a:pt x="1103" y="1203"/>
                  </a:cubicBezTo>
                  <a:cubicBezTo>
                    <a:pt x="1102" y="1204"/>
                    <a:pt x="1100" y="1205"/>
                    <a:pt x="1100" y="1207"/>
                  </a:cubicBezTo>
                  <a:cubicBezTo>
                    <a:pt x="1096" y="1214"/>
                    <a:pt x="1089" y="1220"/>
                    <a:pt x="1083" y="1226"/>
                  </a:cubicBezTo>
                  <a:cubicBezTo>
                    <a:pt x="1072" y="1236"/>
                    <a:pt x="1062" y="1246"/>
                    <a:pt x="1052" y="1259"/>
                  </a:cubicBezTo>
                  <a:cubicBezTo>
                    <a:pt x="1056" y="1257"/>
                    <a:pt x="1059" y="1259"/>
                    <a:pt x="1062" y="1260"/>
                  </a:cubicBezTo>
                </a:path>
              </a:pathLst>
            </a:custGeom>
            <a:solidFill>
              <a:srgbClr val="AFE13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4" name="path"/>
            <p:cNvSpPr/>
            <p:nvPr/>
          </p:nvSpPr>
          <p:spPr>
            <a:xfrm>
              <a:off x="499745" y="157060"/>
              <a:ext cx="427164" cy="908430"/>
            </a:xfrm>
            <a:custGeom>
              <a:avLst/>
              <a:gdLst/>
              <a:ahLst/>
              <a:cxnLst/>
              <a:rect l="0" t="0" r="0" b="0"/>
              <a:pathLst>
                <a:path w="672" h="1430">
                  <a:moveTo>
                    <a:pt x="408" y="1391"/>
                  </a:moveTo>
                  <a:cubicBezTo>
                    <a:pt x="270" y="1413"/>
                    <a:pt x="270" y="1413"/>
                    <a:pt x="270" y="1413"/>
                  </a:cubicBezTo>
                  <a:cubicBezTo>
                    <a:pt x="269" y="1430"/>
                    <a:pt x="269" y="1430"/>
                    <a:pt x="269" y="1430"/>
                  </a:cubicBezTo>
                  <a:cubicBezTo>
                    <a:pt x="318" y="1421"/>
                    <a:pt x="364" y="1409"/>
                    <a:pt x="408" y="1391"/>
                  </a:cubicBezTo>
                </a:path>
                <a:path w="672" h="1430">
                  <a:moveTo>
                    <a:pt x="625" y="185"/>
                  </a:moveTo>
                  <a:cubicBezTo>
                    <a:pt x="625" y="185"/>
                    <a:pt x="623" y="185"/>
                    <a:pt x="623" y="185"/>
                  </a:cubicBezTo>
                  <a:cubicBezTo>
                    <a:pt x="620" y="186"/>
                    <a:pt x="620" y="189"/>
                    <a:pt x="620" y="191"/>
                  </a:cubicBezTo>
                  <a:cubicBezTo>
                    <a:pt x="620" y="201"/>
                    <a:pt x="619" y="205"/>
                    <a:pt x="613" y="205"/>
                  </a:cubicBezTo>
                  <a:cubicBezTo>
                    <a:pt x="610" y="205"/>
                    <a:pt x="607" y="204"/>
                    <a:pt x="602" y="204"/>
                  </a:cubicBezTo>
                  <a:cubicBezTo>
                    <a:pt x="600" y="202"/>
                    <a:pt x="597" y="202"/>
                    <a:pt x="596" y="202"/>
                  </a:cubicBezTo>
                  <a:cubicBezTo>
                    <a:pt x="594" y="202"/>
                    <a:pt x="593" y="202"/>
                    <a:pt x="592" y="205"/>
                  </a:cubicBezTo>
                  <a:cubicBezTo>
                    <a:pt x="592" y="209"/>
                    <a:pt x="596" y="212"/>
                    <a:pt x="600" y="212"/>
                  </a:cubicBezTo>
                  <a:cubicBezTo>
                    <a:pt x="607" y="214"/>
                    <a:pt x="610" y="218"/>
                    <a:pt x="615" y="222"/>
                  </a:cubicBezTo>
                  <a:cubicBezTo>
                    <a:pt x="616" y="227"/>
                    <a:pt x="620" y="231"/>
                    <a:pt x="619" y="235"/>
                  </a:cubicBezTo>
                  <a:cubicBezTo>
                    <a:pt x="617" y="237"/>
                    <a:pt x="616" y="237"/>
                    <a:pt x="615" y="237"/>
                  </a:cubicBezTo>
                  <a:cubicBezTo>
                    <a:pt x="613" y="237"/>
                    <a:pt x="612" y="237"/>
                    <a:pt x="610" y="237"/>
                  </a:cubicBezTo>
                  <a:cubicBezTo>
                    <a:pt x="610" y="235"/>
                    <a:pt x="609" y="235"/>
                    <a:pt x="607" y="235"/>
                  </a:cubicBezTo>
                  <a:cubicBezTo>
                    <a:pt x="593" y="237"/>
                    <a:pt x="583" y="244"/>
                    <a:pt x="571" y="250"/>
                  </a:cubicBezTo>
                  <a:cubicBezTo>
                    <a:pt x="567" y="253"/>
                    <a:pt x="563" y="255"/>
                    <a:pt x="558" y="260"/>
                  </a:cubicBezTo>
                  <a:cubicBezTo>
                    <a:pt x="556" y="263"/>
                    <a:pt x="553" y="264"/>
                    <a:pt x="548" y="264"/>
                  </a:cubicBezTo>
                  <a:cubicBezTo>
                    <a:pt x="545" y="264"/>
                    <a:pt x="544" y="263"/>
                    <a:pt x="540" y="261"/>
                  </a:cubicBezTo>
                  <a:cubicBezTo>
                    <a:pt x="537" y="260"/>
                    <a:pt x="534" y="260"/>
                    <a:pt x="531" y="260"/>
                  </a:cubicBezTo>
                  <a:cubicBezTo>
                    <a:pt x="522" y="260"/>
                    <a:pt x="515" y="263"/>
                    <a:pt x="508" y="267"/>
                  </a:cubicBezTo>
                  <a:cubicBezTo>
                    <a:pt x="505" y="268"/>
                    <a:pt x="504" y="271"/>
                    <a:pt x="501" y="271"/>
                  </a:cubicBezTo>
                  <a:cubicBezTo>
                    <a:pt x="488" y="274"/>
                    <a:pt x="482" y="284"/>
                    <a:pt x="486" y="296"/>
                  </a:cubicBezTo>
                  <a:cubicBezTo>
                    <a:pt x="489" y="300"/>
                    <a:pt x="488" y="307"/>
                    <a:pt x="494" y="310"/>
                  </a:cubicBezTo>
                  <a:cubicBezTo>
                    <a:pt x="494" y="311"/>
                    <a:pt x="494" y="313"/>
                    <a:pt x="492" y="314"/>
                  </a:cubicBezTo>
                  <a:cubicBezTo>
                    <a:pt x="484" y="316"/>
                    <a:pt x="482" y="323"/>
                    <a:pt x="484" y="329"/>
                  </a:cubicBezTo>
                  <a:cubicBezTo>
                    <a:pt x="485" y="333"/>
                    <a:pt x="484" y="333"/>
                    <a:pt x="481" y="334"/>
                  </a:cubicBezTo>
                  <a:cubicBezTo>
                    <a:pt x="473" y="334"/>
                    <a:pt x="469" y="340"/>
                    <a:pt x="469" y="346"/>
                  </a:cubicBezTo>
                  <a:cubicBezTo>
                    <a:pt x="468" y="359"/>
                    <a:pt x="453" y="363"/>
                    <a:pt x="449" y="373"/>
                  </a:cubicBezTo>
                  <a:cubicBezTo>
                    <a:pt x="447" y="375"/>
                    <a:pt x="447" y="375"/>
                    <a:pt x="446" y="375"/>
                  </a:cubicBezTo>
                  <a:cubicBezTo>
                    <a:pt x="446" y="375"/>
                    <a:pt x="445" y="373"/>
                    <a:pt x="443" y="372"/>
                  </a:cubicBezTo>
                  <a:cubicBezTo>
                    <a:pt x="436" y="356"/>
                    <a:pt x="433" y="340"/>
                    <a:pt x="435" y="323"/>
                  </a:cubicBezTo>
                  <a:cubicBezTo>
                    <a:pt x="435" y="313"/>
                    <a:pt x="439" y="306"/>
                    <a:pt x="449" y="300"/>
                  </a:cubicBezTo>
                  <a:cubicBezTo>
                    <a:pt x="455" y="297"/>
                    <a:pt x="458" y="293"/>
                    <a:pt x="462" y="288"/>
                  </a:cubicBezTo>
                  <a:cubicBezTo>
                    <a:pt x="471" y="278"/>
                    <a:pt x="479" y="268"/>
                    <a:pt x="491" y="261"/>
                  </a:cubicBezTo>
                  <a:cubicBezTo>
                    <a:pt x="496" y="258"/>
                    <a:pt x="498" y="253"/>
                    <a:pt x="499" y="248"/>
                  </a:cubicBezTo>
                  <a:cubicBezTo>
                    <a:pt x="501" y="245"/>
                    <a:pt x="501" y="242"/>
                    <a:pt x="498" y="240"/>
                  </a:cubicBezTo>
                  <a:cubicBezTo>
                    <a:pt x="498" y="240"/>
                    <a:pt x="496" y="240"/>
                    <a:pt x="495" y="240"/>
                  </a:cubicBezTo>
                  <a:cubicBezTo>
                    <a:pt x="494" y="240"/>
                    <a:pt x="491" y="241"/>
                    <a:pt x="491" y="244"/>
                  </a:cubicBezTo>
                  <a:cubicBezTo>
                    <a:pt x="488" y="254"/>
                    <a:pt x="478" y="257"/>
                    <a:pt x="471" y="264"/>
                  </a:cubicBezTo>
                  <a:cubicBezTo>
                    <a:pt x="469" y="265"/>
                    <a:pt x="469" y="265"/>
                    <a:pt x="468" y="265"/>
                  </a:cubicBezTo>
                  <a:cubicBezTo>
                    <a:pt x="466" y="265"/>
                    <a:pt x="466" y="265"/>
                    <a:pt x="466" y="265"/>
                  </a:cubicBezTo>
                  <a:cubicBezTo>
                    <a:pt x="463" y="264"/>
                    <a:pt x="465" y="261"/>
                    <a:pt x="466" y="258"/>
                  </a:cubicBezTo>
                  <a:cubicBezTo>
                    <a:pt x="472" y="251"/>
                    <a:pt x="466" y="250"/>
                    <a:pt x="460" y="250"/>
                  </a:cubicBezTo>
                  <a:cubicBezTo>
                    <a:pt x="446" y="250"/>
                    <a:pt x="423" y="265"/>
                    <a:pt x="419" y="280"/>
                  </a:cubicBezTo>
                  <a:cubicBezTo>
                    <a:pt x="417" y="284"/>
                    <a:pt x="414" y="286"/>
                    <a:pt x="411" y="286"/>
                  </a:cubicBezTo>
                  <a:cubicBezTo>
                    <a:pt x="410" y="286"/>
                    <a:pt x="410" y="286"/>
                    <a:pt x="409" y="286"/>
                  </a:cubicBezTo>
                  <a:cubicBezTo>
                    <a:pt x="401" y="284"/>
                    <a:pt x="394" y="284"/>
                    <a:pt x="387" y="281"/>
                  </a:cubicBezTo>
                  <a:cubicBezTo>
                    <a:pt x="386" y="280"/>
                    <a:pt x="384" y="280"/>
                    <a:pt x="381" y="280"/>
                  </a:cubicBezTo>
                  <a:cubicBezTo>
                    <a:pt x="380" y="280"/>
                    <a:pt x="378" y="280"/>
                    <a:pt x="375" y="281"/>
                  </a:cubicBezTo>
                  <a:cubicBezTo>
                    <a:pt x="368" y="284"/>
                    <a:pt x="361" y="286"/>
                    <a:pt x="354" y="286"/>
                  </a:cubicBezTo>
                  <a:cubicBezTo>
                    <a:pt x="350" y="286"/>
                    <a:pt x="345" y="286"/>
                    <a:pt x="341" y="283"/>
                  </a:cubicBezTo>
                  <a:cubicBezTo>
                    <a:pt x="339" y="283"/>
                    <a:pt x="337" y="283"/>
                    <a:pt x="335" y="283"/>
                  </a:cubicBezTo>
                  <a:cubicBezTo>
                    <a:pt x="329" y="283"/>
                    <a:pt x="325" y="284"/>
                    <a:pt x="321" y="288"/>
                  </a:cubicBezTo>
                  <a:cubicBezTo>
                    <a:pt x="301" y="301"/>
                    <a:pt x="282" y="317"/>
                    <a:pt x="265" y="334"/>
                  </a:cubicBezTo>
                  <a:cubicBezTo>
                    <a:pt x="262" y="339"/>
                    <a:pt x="257" y="343"/>
                    <a:pt x="267" y="346"/>
                  </a:cubicBezTo>
                  <a:cubicBezTo>
                    <a:pt x="270" y="346"/>
                    <a:pt x="273" y="349"/>
                    <a:pt x="275" y="350"/>
                  </a:cubicBezTo>
                  <a:cubicBezTo>
                    <a:pt x="278" y="353"/>
                    <a:pt x="279" y="355"/>
                    <a:pt x="282" y="355"/>
                  </a:cubicBezTo>
                  <a:cubicBezTo>
                    <a:pt x="285" y="355"/>
                    <a:pt x="288" y="353"/>
                    <a:pt x="290" y="352"/>
                  </a:cubicBezTo>
                  <a:cubicBezTo>
                    <a:pt x="293" y="352"/>
                    <a:pt x="295" y="350"/>
                    <a:pt x="298" y="350"/>
                  </a:cubicBezTo>
                  <a:cubicBezTo>
                    <a:pt x="305" y="350"/>
                    <a:pt x="308" y="355"/>
                    <a:pt x="309" y="363"/>
                  </a:cubicBezTo>
                  <a:cubicBezTo>
                    <a:pt x="311" y="376"/>
                    <a:pt x="309" y="389"/>
                    <a:pt x="305" y="401"/>
                  </a:cubicBezTo>
                  <a:cubicBezTo>
                    <a:pt x="325" y="406"/>
                    <a:pt x="325" y="406"/>
                    <a:pt x="325" y="406"/>
                  </a:cubicBezTo>
                  <a:cubicBezTo>
                    <a:pt x="325" y="403"/>
                    <a:pt x="325" y="401"/>
                    <a:pt x="325" y="399"/>
                  </a:cubicBezTo>
                  <a:cubicBezTo>
                    <a:pt x="325" y="396"/>
                    <a:pt x="325" y="392"/>
                    <a:pt x="324" y="389"/>
                  </a:cubicBezTo>
                  <a:cubicBezTo>
                    <a:pt x="315" y="373"/>
                    <a:pt x="318" y="357"/>
                    <a:pt x="326" y="340"/>
                  </a:cubicBezTo>
                  <a:cubicBezTo>
                    <a:pt x="331" y="352"/>
                    <a:pt x="326" y="363"/>
                    <a:pt x="329" y="373"/>
                  </a:cubicBezTo>
                  <a:cubicBezTo>
                    <a:pt x="332" y="385"/>
                    <a:pt x="335" y="395"/>
                    <a:pt x="342" y="406"/>
                  </a:cubicBezTo>
                  <a:cubicBezTo>
                    <a:pt x="342" y="406"/>
                    <a:pt x="341" y="406"/>
                    <a:pt x="341" y="406"/>
                  </a:cubicBezTo>
                  <a:cubicBezTo>
                    <a:pt x="339" y="406"/>
                    <a:pt x="338" y="406"/>
                    <a:pt x="337" y="405"/>
                  </a:cubicBezTo>
                  <a:cubicBezTo>
                    <a:pt x="335" y="405"/>
                    <a:pt x="334" y="405"/>
                    <a:pt x="332" y="405"/>
                  </a:cubicBezTo>
                  <a:cubicBezTo>
                    <a:pt x="331" y="405"/>
                    <a:pt x="331" y="405"/>
                    <a:pt x="329" y="406"/>
                  </a:cubicBezTo>
                  <a:cubicBezTo>
                    <a:pt x="329" y="406"/>
                    <a:pt x="329" y="406"/>
                    <a:pt x="329" y="408"/>
                  </a:cubicBezTo>
                  <a:cubicBezTo>
                    <a:pt x="584" y="474"/>
                    <a:pt x="584" y="474"/>
                    <a:pt x="584" y="474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672" y="231"/>
                    <a:pt x="672" y="231"/>
                    <a:pt x="672" y="231"/>
                  </a:cubicBezTo>
                  <a:cubicBezTo>
                    <a:pt x="661" y="218"/>
                    <a:pt x="649" y="205"/>
                    <a:pt x="636" y="194"/>
                  </a:cubicBezTo>
                  <a:cubicBezTo>
                    <a:pt x="635" y="194"/>
                    <a:pt x="635" y="194"/>
                    <a:pt x="635" y="194"/>
                  </a:cubicBezTo>
                  <a:cubicBezTo>
                    <a:pt x="632" y="194"/>
                    <a:pt x="630" y="192"/>
                    <a:pt x="629" y="189"/>
                  </a:cubicBezTo>
                  <a:cubicBezTo>
                    <a:pt x="628" y="188"/>
                    <a:pt x="626" y="185"/>
                    <a:pt x="625" y="185"/>
                  </a:cubicBezTo>
                  <a:moveTo>
                    <a:pt x="299" y="102"/>
                  </a:moveTo>
                  <a:cubicBezTo>
                    <a:pt x="295" y="102"/>
                    <a:pt x="293" y="102"/>
                    <a:pt x="292" y="96"/>
                  </a:cubicBezTo>
                  <a:cubicBezTo>
                    <a:pt x="292" y="93"/>
                    <a:pt x="290" y="89"/>
                    <a:pt x="293" y="89"/>
                  </a:cubicBezTo>
                  <a:cubicBezTo>
                    <a:pt x="293" y="87"/>
                    <a:pt x="295" y="87"/>
                    <a:pt x="295" y="87"/>
                  </a:cubicBezTo>
                  <a:cubicBezTo>
                    <a:pt x="296" y="87"/>
                    <a:pt x="298" y="92"/>
                    <a:pt x="299" y="93"/>
                  </a:cubicBezTo>
                  <a:cubicBezTo>
                    <a:pt x="301" y="93"/>
                    <a:pt x="302" y="94"/>
                    <a:pt x="303" y="96"/>
                  </a:cubicBezTo>
                  <a:cubicBezTo>
                    <a:pt x="306" y="96"/>
                    <a:pt x="311" y="96"/>
                    <a:pt x="311" y="99"/>
                  </a:cubicBezTo>
                  <a:cubicBezTo>
                    <a:pt x="311" y="102"/>
                    <a:pt x="309" y="102"/>
                    <a:pt x="308" y="102"/>
                  </a:cubicBezTo>
                  <a:cubicBezTo>
                    <a:pt x="306" y="102"/>
                    <a:pt x="306" y="102"/>
                    <a:pt x="306" y="102"/>
                  </a:cubicBezTo>
                  <a:cubicBezTo>
                    <a:pt x="305" y="102"/>
                    <a:pt x="305" y="102"/>
                    <a:pt x="305" y="102"/>
                  </a:cubicBezTo>
                  <a:cubicBezTo>
                    <a:pt x="303" y="102"/>
                    <a:pt x="303" y="102"/>
                    <a:pt x="303" y="102"/>
                  </a:cubicBezTo>
                  <a:cubicBezTo>
                    <a:pt x="302" y="102"/>
                    <a:pt x="302" y="102"/>
                    <a:pt x="301" y="102"/>
                  </a:cubicBezTo>
                  <a:cubicBezTo>
                    <a:pt x="299" y="102"/>
                    <a:pt x="299" y="102"/>
                    <a:pt x="299" y="102"/>
                  </a:cubicBezTo>
                  <a:moveTo>
                    <a:pt x="312" y="71"/>
                  </a:moveTo>
                  <a:cubicBezTo>
                    <a:pt x="309" y="71"/>
                    <a:pt x="306" y="68"/>
                    <a:pt x="305" y="63"/>
                  </a:cubicBezTo>
                  <a:cubicBezTo>
                    <a:pt x="306" y="63"/>
                    <a:pt x="308" y="63"/>
                    <a:pt x="309" y="63"/>
                  </a:cubicBezTo>
                  <a:cubicBezTo>
                    <a:pt x="309" y="63"/>
                    <a:pt x="311" y="63"/>
                    <a:pt x="312" y="63"/>
                  </a:cubicBezTo>
                  <a:cubicBezTo>
                    <a:pt x="312" y="63"/>
                    <a:pt x="314" y="63"/>
                    <a:pt x="314" y="63"/>
                  </a:cubicBezTo>
                  <a:cubicBezTo>
                    <a:pt x="316" y="63"/>
                    <a:pt x="319" y="64"/>
                    <a:pt x="321" y="67"/>
                  </a:cubicBezTo>
                  <a:cubicBezTo>
                    <a:pt x="322" y="70"/>
                    <a:pt x="318" y="71"/>
                    <a:pt x="315" y="71"/>
                  </a:cubicBezTo>
                  <a:cubicBezTo>
                    <a:pt x="314" y="71"/>
                    <a:pt x="314" y="71"/>
                    <a:pt x="312" y="71"/>
                  </a:cubicBezTo>
                  <a:moveTo>
                    <a:pt x="275" y="80"/>
                  </a:moveTo>
                  <a:cubicBezTo>
                    <a:pt x="272" y="80"/>
                    <a:pt x="269" y="79"/>
                    <a:pt x="267" y="76"/>
                  </a:cubicBezTo>
                  <a:cubicBezTo>
                    <a:pt x="266" y="71"/>
                    <a:pt x="265" y="68"/>
                    <a:pt x="267" y="66"/>
                  </a:cubicBezTo>
                  <a:cubicBezTo>
                    <a:pt x="269" y="63"/>
                    <a:pt x="270" y="61"/>
                    <a:pt x="273" y="61"/>
                  </a:cubicBezTo>
                  <a:cubicBezTo>
                    <a:pt x="275" y="61"/>
                    <a:pt x="278" y="63"/>
                    <a:pt x="279" y="63"/>
                  </a:cubicBezTo>
                  <a:cubicBezTo>
                    <a:pt x="282" y="64"/>
                    <a:pt x="286" y="67"/>
                    <a:pt x="289" y="67"/>
                  </a:cubicBezTo>
                  <a:cubicBezTo>
                    <a:pt x="290" y="67"/>
                    <a:pt x="293" y="67"/>
                    <a:pt x="295" y="64"/>
                  </a:cubicBezTo>
                  <a:cubicBezTo>
                    <a:pt x="295" y="64"/>
                    <a:pt x="296" y="64"/>
                    <a:pt x="296" y="64"/>
                  </a:cubicBezTo>
                  <a:cubicBezTo>
                    <a:pt x="298" y="64"/>
                    <a:pt x="299" y="66"/>
                    <a:pt x="299" y="67"/>
                  </a:cubicBezTo>
                  <a:cubicBezTo>
                    <a:pt x="299" y="71"/>
                    <a:pt x="302" y="74"/>
                    <a:pt x="303" y="80"/>
                  </a:cubicBezTo>
                  <a:cubicBezTo>
                    <a:pt x="298" y="77"/>
                    <a:pt x="293" y="76"/>
                    <a:pt x="289" y="76"/>
                  </a:cubicBezTo>
                  <a:cubicBezTo>
                    <a:pt x="285" y="76"/>
                    <a:pt x="282" y="77"/>
                    <a:pt x="279" y="79"/>
                  </a:cubicBezTo>
                  <a:cubicBezTo>
                    <a:pt x="278" y="80"/>
                    <a:pt x="276" y="80"/>
                    <a:pt x="275" y="80"/>
                  </a:cubicBezTo>
                  <a:moveTo>
                    <a:pt x="142" y="0"/>
                  </a:moveTo>
                  <a:cubicBezTo>
                    <a:pt x="93" y="0"/>
                    <a:pt x="46" y="4"/>
                    <a:pt x="0" y="12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8" y="56"/>
                    <a:pt x="41" y="56"/>
                  </a:cubicBezTo>
                  <a:cubicBezTo>
                    <a:pt x="44" y="54"/>
                    <a:pt x="48" y="53"/>
                    <a:pt x="53" y="53"/>
                  </a:cubicBezTo>
                  <a:cubicBezTo>
                    <a:pt x="57" y="53"/>
                    <a:pt x="63" y="54"/>
                    <a:pt x="67" y="58"/>
                  </a:cubicBezTo>
                  <a:cubicBezTo>
                    <a:pt x="67" y="58"/>
                    <a:pt x="69" y="58"/>
                    <a:pt x="70" y="58"/>
                  </a:cubicBezTo>
                  <a:cubicBezTo>
                    <a:pt x="70" y="58"/>
                    <a:pt x="72" y="58"/>
                    <a:pt x="73" y="58"/>
                  </a:cubicBezTo>
                  <a:cubicBezTo>
                    <a:pt x="72" y="67"/>
                    <a:pt x="73" y="77"/>
                    <a:pt x="61" y="80"/>
                  </a:cubicBezTo>
                  <a:cubicBezTo>
                    <a:pt x="60" y="80"/>
                    <a:pt x="59" y="81"/>
                    <a:pt x="57" y="81"/>
                  </a:cubicBezTo>
                  <a:cubicBezTo>
                    <a:pt x="59" y="81"/>
                    <a:pt x="60" y="81"/>
                    <a:pt x="61" y="81"/>
                  </a:cubicBezTo>
                  <a:cubicBezTo>
                    <a:pt x="61" y="81"/>
                    <a:pt x="63" y="81"/>
                    <a:pt x="63" y="81"/>
                  </a:cubicBezTo>
                  <a:cubicBezTo>
                    <a:pt x="67" y="81"/>
                    <a:pt x="70" y="84"/>
                    <a:pt x="72" y="89"/>
                  </a:cubicBezTo>
                  <a:cubicBezTo>
                    <a:pt x="73" y="96"/>
                    <a:pt x="76" y="100"/>
                    <a:pt x="82" y="100"/>
                  </a:cubicBezTo>
                  <a:cubicBezTo>
                    <a:pt x="83" y="100"/>
                    <a:pt x="86" y="100"/>
                    <a:pt x="89" y="99"/>
                  </a:cubicBezTo>
                  <a:cubicBezTo>
                    <a:pt x="92" y="97"/>
                    <a:pt x="96" y="97"/>
                    <a:pt x="99" y="97"/>
                  </a:cubicBezTo>
                  <a:cubicBezTo>
                    <a:pt x="106" y="97"/>
                    <a:pt x="112" y="99"/>
                    <a:pt x="119" y="103"/>
                  </a:cubicBezTo>
                  <a:cubicBezTo>
                    <a:pt x="123" y="106"/>
                    <a:pt x="129" y="107"/>
                    <a:pt x="135" y="107"/>
                  </a:cubicBezTo>
                  <a:cubicBezTo>
                    <a:pt x="142" y="107"/>
                    <a:pt x="148" y="106"/>
                    <a:pt x="154" y="103"/>
                  </a:cubicBezTo>
                  <a:cubicBezTo>
                    <a:pt x="159" y="100"/>
                    <a:pt x="167" y="99"/>
                    <a:pt x="172" y="99"/>
                  </a:cubicBezTo>
                  <a:cubicBezTo>
                    <a:pt x="178" y="99"/>
                    <a:pt x="182" y="100"/>
                    <a:pt x="188" y="100"/>
                  </a:cubicBezTo>
                  <a:cubicBezTo>
                    <a:pt x="191" y="100"/>
                    <a:pt x="194" y="103"/>
                    <a:pt x="195" y="106"/>
                  </a:cubicBezTo>
                  <a:cubicBezTo>
                    <a:pt x="195" y="110"/>
                    <a:pt x="193" y="110"/>
                    <a:pt x="190" y="110"/>
                  </a:cubicBezTo>
                  <a:cubicBezTo>
                    <a:pt x="184" y="112"/>
                    <a:pt x="185" y="114"/>
                    <a:pt x="188" y="117"/>
                  </a:cubicBezTo>
                  <a:cubicBezTo>
                    <a:pt x="195" y="127"/>
                    <a:pt x="205" y="135"/>
                    <a:pt x="217" y="140"/>
                  </a:cubicBezTo>
                  <a:cubicBezTo>
                    <a:pt x="218" y="140"/>
                    <a:pt x="218" y="140"/>
                    <a:pt x="220" y="140"/>
                  </a:cubicBezTo>
                  <a:cubicBezTo>
                    <a:pt x="224" y="140"/>
                    <a:pt x="226" y="137"/>
                    <a:pt x="227" y="133"/>
                  </a:cubicBezTo>
                  <a:cubicBezTo>
                    <a:pt x="229" y="130"/>
                    <a:pt x="230" y="129"/>
                    <a:pt x="234" y="129"/>
                  </a:cubicBezTo>
                  <a:cubicBezTo>
                    <a:pt x="234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50" y="129"/>
                    <a:pt x="263" y="130"/>
                    <a:pt x="275" y="132"/>
                  </a:cubicBezTo>
                  <a:cubicBezTo>
                    <a:pt x="276" y="132"/>
                    <a:pt x="276" y="132"/>
                    <a:pt x="276" y="132"/>
                  </a:cubicBezTo>
                  <a:cubicBezTo>
                    <a:pt x="286" y="132"/>
                    <a:pt x="289" y="126"/>
                    <a:pt x="289" y="116"/>
                  </a:cubicBezTo>
                  <a:cubicBezTo>
                    <a:pt x="289" y="113"/>
                    <a:pt x="290" y="112"/>
                    <a:pt x="293" y="112"/>
                  </a:cubicBezTo>
                  <a:cubicBezTo>
                    <a:pt x="295" y="112"/>
                    <a:pt x="295" y="112"/>
                    <a:pt x="296" y="112"/>
                  </a:cubicBezTo>
                  <a:cubicBezTo>
                    <a:pt x="301" y="112"/>
                    <a:pt x="306" y="113"/>
                    <a:pt x="312" y="113"/>
                  </a:cubicBezTo>
                  <a:cubicBezTo>
                    <a:pt x="316" y="113"/>
                    <a:pt x="321" y="112"/>
                    <a:pt x="326" y="112"/>
                  </a:cubicBezTo>
                  <a:cubicBezTo>
                    <a:pt x="331" y="112"/>
                    <a:pt x="334" y="114"/>
                    <a:pt x="329" y="119"/>
                  </a:cubicBezTo>
                  <a:cubicBezTo>
                    <a:pt x="328" y="120"/>
                    <a:pt x="326" y="122"/>
                    <a:pt x="328" y="125"/>
                  </a:cubicBezTo>
                  <a:cubicBezTo>
                    <a:pt x="329" y="125"/>
                    <a:pt x="329" y="125"/>
                    <a:pt x="331" y="125"/>
                  </a:cubicBezTo>
                  <a:cubicBezTo>
                    <a:pt x="332" y="125"/>
                    <a:pt x="334" y="123"/>
                    <a:pt x="335" y="123"/>
                  </a:cubicBezTo>
                  <a:cubicBezTo>
                    <a:pt x="339" y="122"/>
                    <a:pt x="342" y="119"/>
                    <a:pt x="345" y="117"/>
                  </a:cubicBezTo>
                  <a:cubicBezTo>
                    <a:pt x="350" y="116"/>
                    <a:pt x="352" y="114"/>
                    <a:pt x="354" y="114"/>
                  </a:cubicBezTo>
                  <a:cubicBezTo>
                    <a:pt x="358" y="114"/>
                    <a:pt x="361" y="117"/>
                    <a:pt x="365" y="123"/>
                  </a:cubicBezTo>
                  <a:cubicBezTo>
                    <a:pt x="365" y="125"/>
                    <a:pt x="367" y="126"/>
                    <a:pt x="368" y="127"/>
                  </a:cubicBezTo>
                  <a:cubicBezTo>
                    <a:pt x="377" y="129"/>
                    <a:pt x="387" y="136"/>
                    <a:pt x="396" y="136"/>
                  </a:cubicBezTo>
                  <a:cubicBezTo>
                    <a:pt x="399" y="136"/>
                    <a:pt x="401" y="135"/>
                    <a:pt x="404" y="135"/>
                  </a:cubicBezTo>
                  <a:cubicBezTo>
                    <a:pt x="409" y="132"/>
                    <a:pt x="414" y="132"/>
                    <a:pt x="420" y="132"/>
                  </a:cubicBezTo>
                  <a:cubicBezTo>
                    <a:pt x="424" y="132"/>
                    <a:pt x="429" y="132"/>
                    <a:pt x="435" y="132"/>
                  </a:cubicBezTo>
                  <a:cubicBezTo>
                    <a:pt x="439" y="132"/>
                    <a:pt x="443" y="135"/>
                    <a:pt x="445" y="139"/>
                  </a:cubicBezTo>
                  <a:cubicBezTo>
                    <a:pt x="449" y="149"/>
                    <a:pt x="456" y="149"/>
                    <a:pt x="463" y="150"/>
                  </a:cubicBezTo>
                  <a:cubicBezTo>
                    <a:pt x="465" y="150"/>
                    <a:pt x="466" y="150"/>
                    <a:pt x="468" y="150"/>
                  </a:cubicBezTo>
                  <a:cubicBezTo>
                    <a:pt x="472" y="150"/>
                    <a:pt x="475" y="149"/>
                    <a:pt x="479" y="149"/>
                  </a:cubicBezTo>
                  <a:cubicBezTo>
                    <a:pt x="484" y="149"/>
                    <a:pt x="488" y="149"/>
                    <a:pt x="491" y="149"/>
                  </a:cubicBezTo>
                  <a:cubicBezTo>
                    <a:pt x="495" y="149"/>
                    <a:pt x="498" y="149"/>
                    <a:pt x="502" y="150"/>
                  </a:cubicBezTo>
                  <a:cubicBezTo>
                    <a:pt x="508" y="150"/>
                    <a:pt x="515" y="152"/>
                    <a:pt x="521" y="155"/>
                  </a:cubicBezTo>
                  <a:cubicBezTo>
                    <a:pt x="524" y="155"/>
                    <a:pt x="527" y="158"/>
                    <a:pt x="530" y="158"/>
                  </a:cubicBezTo>
                  <a:cubicBezTo>
                    <a:pt x="531" y="158"/>
                    <a:pt x="532" y="156"/>
                    <a:pt x="534" y="156"/>
                  </a:cubicBezTo>
                  <a:cubicBezTo>
                    <a:pt x="537" y="153"/>
                    <a:pt x="534" y="148"/>
                    <a:pt x="532" y="143"/>
                  </a:cubicBezTo>
                  <a:cubicBezTo>
                    <a:pt x="532" y="142"/>
                    <a:pt x="532" y="140"/>
                    <a:pt x="531" y="139"/>
                  </a:cubicBezTo>
                  <a:cubicBezTo>
                    <a:pt x="545" y="140"/>
                    <a:pt x="560" y="142"/>
                    <a:pt x="576" y="143"/>
                  </a:cubicBezTo>
                  <a:cubicBezTo>
                    <a:pt x="459" y="56"/>
                    <a:pt x="316" y="4"/>
                    <a:pt x="161" y="0"/>
                  </a:cubicBezTo>
                  <a:cubicBezTo>
                    <a:pt x="161" y="0"/>
                    <a:pt x="159" y="0"/>
                    <a:pt x="159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7" y="0"/>
                    <a:pt x="157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4" y="0"/>
                  </a:cubicBezTo>
                  <a:cubicBezTo>
                    <a:pt x="154" y="0"/>
                    <a:pt x="152" y="0"/>
                    <a:pt x="152" y="0"/>
                  </a:cubicBezTo>
                  <a:cubicBezTo>
                    <a:pt x="152" y="0"/>
                    <a:pt x="152" y="0"/>
                    <a:pt x="15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6" y="0"/>
                    <a:pt x="146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4" y="0"/>
                    <a:pt x="144" y="0"/>
                  </a:cubicBezTo>
                  <a:cubicBezTo>
                    <a:pt x="144" y="0"/>
                    <a:pt x="142" y="0"/>
                    <a:pt x="142" y="0"/>
                  </a:cubicBezTo>
                </a:path>
              </a:pathLst>
            </a:custGeom>
            <a:solidFill>
              <a:srgbClr val="1EB2A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5" name="path"/>
            <p:cNvSpPr/>
            <p:nvPr/>
          </p:nvSpPr>
          <p:spPr>
            <a:xfrm>
              <a:off x="522617" y="190932"/>
              <a:ext cx="381419" cy="225233"/>
            </a:xfrm>
            <a:custGeom>
              <a:avLst/>
              <a:gdLst/>
              <a:ahLst/>
              <a:cxnLst/>
              <a:rect l="0" t="0" r="0" b="0"/>
              <a:pathLst>
                <a:path w="600" h="354">
                  <a:moveTo>
                    <a:pt x="21" y="28"/>
                  </a:moveTo>
                  <a:cubicBezTo>
                    <a:pt x="197" y="237"/>
                    <a:pt x="197" y="237"/>
                    <a:pt x="197" y="237"/>
                  </a:cubicBezTo>
                  <a:cubicBezTo>
                    <a:pt x="79" y="297"/>
                    <a:pt x="79" y="297"/>
                    <a:pt x="79" y="297"/>
                  </a:cubicBezTo>
                  <a:cubicBezTo>
                    <a:pt x="269" y="347"/>
                    <a:pt x="269" y="347"/>
                    <a:pt x="269" y="347"/>
                  </a:cubicBezTo>
                  <a:cubicBezTo>
                    <a:pt x="273" y="336"/>
                    <a:pt x="275" y="323"/>
                    <a:pt x="273" y="310"/>
                  </a:cubicBezTo>
                  <a:cubicBezTo>
                    <a:pt x="272" y="301"/>
                    <a:pt x="269" y="297"/>
                    <a:pt x="262" y="297"/>
                  </a:cubicBezTo>
                  <a:cubicBezTo>
                    <a:pt x="259" y="297"/>
                    <a:pt x="257" y="298"/>
                    <a:pt x="254" y="298"/>
                  </a:cubicBezTo>
                  <a:cubicBezTo>
                    <a:pt x="252" y="300"/>
                    <a:pt x="249" y="301"/>
                    <a:pt x="246" y="301"/>
                  </a:cubicBezTo>
                  <a:cubicBezTo>
                    <a:pt x="243" y="301"/>
                    <a:pt x="242" y="300"/>
                    <a:pt x="239" y="297"/>
                  </a:cubicBezTo>
                  <a:cubicBezTo>
                    <a:pt x="237" y="296"/>
                    <a:pt x="234" y="293"/>
                    <a:pt x="231" y="293"/>
                  </a:cubicBezTo>
                  <a:cubicBezTo>
                    <a:pt x="221" y="290"/>
                    <a:pt x="226" y="285"/>
                    <a:pt x="229" y="281"/>
                  </a:cubicBezTo>
                  <a:cubicBezTo>
                    <a:pt x="246" y="264"/>
                    <a:pt x="265" y="248"/>
                    <a:pt x="285" y="235"/>
                  </a:cubicBezTo>
                  <a:cubicBezTo>
                    <a:pt x="289" y="231"/>
                    <a:pt x="293" y="229"/>
                    <a:pt x="299" y="229"/>
                  </a:cubicBezTo>
                  <a:cubicBezTo>
                    <a:pt x="301" y="229"/>
                    <a:pt x="303" y="229"/>
                    <a:pt x="305" y="229"/>
                  </a:cubicBezTo>
                  <a:cubicBezTo>
                    <a:pt x="309" y="232"/>
                    <a:pt x="314" y="232"/>
                    <a:pt x="318" y="232"/>
                  </a:cubicBezTo>
                  <a:cubicBezTo>
                    <a:pt x="325" y="232"/>
                    <a:pt x="332" y="231"/>
                    <a:pt x="339" y="228"/>
                  </a:cubicBezTo>
                  <a:cubicBezTo>
                    <a:pt x="342" y="227"/>
                    <a:pt x="344" y="227"/>
                    <a:pt x="345" y="227"/>
                  </a:cubicBezTo>
                  <a:cubicBezTo>
                    <a:pt x="348" y="227"/>
                    <a:pt x="350" y="227"/>
                    <a:pt x="351" y="228"/>
                  </a:cubicBezTo>
                  <a:cubicBezTo>
                    <a:pt x="358" y="231"/>
                    <a:pt x="365" y="231"/>
                    <a:pt x="373" y="232"/>
                  </a:cubicBezTo>
                  <a:cubicBezTo>
                    <a:pt x="374" y="232"/>
                    <a:pt x="374" y="232"/>
                    <a:pt x="375" y="232"/>
                  </a:cubicBezTo>
                  <a:cubicBezTo>
                    <a:pt x="378" y="232"/>
                    <a:pt x="381" y="231"/>
                    <a:pt x="383" y="227"/>
                  </a:cubicBezTo>
                  <a:cubicBezTo>
                    <a:pt x="387" y="212"/>
                    <a:pt x="410" y="196"/>
                    <a:pt x="424" y="196"/>
                  </a:cubicBezTo>
                  <a:cubicBezTo>
                    <a:pt x="430" y="196"/>
                    <a:pt x="436" y="198"/>
                    <a:pt x="430" y="205"/>
                  </a:cubicBezTo>
                  <a:cubicBezTo>
                    <a:pt x="429" y="208"/>
                    <a:pt x="427" y="211"/>
                    <a:pt x="430" y="212"/>
                  </a:cubicBezTo>
                  <a:cubicBezTo>
                    <a:pt x="430" y="212"/>
                    <a:pt x="430" y="212"/>
                    <a:pt x="432" y="212"/>
                  </a:cubicBezTo>
                  <a:cubicBezTo>
                    <a:pt x="433" y="212"/>
                    <a:pt x="433" y="212"/>
                    <a:pt x="435" y="211"/>
                  </a:cubicBezTo>
                  <a:cubicBezTo>
                    <a:pt x="442" y="204"/>
                    <a:pt x="452" y="201"/>
                    <a:pt x="455" y="191"/>
                  </a:cubicBezTo>
                  <a:cubicBezTo>
                    <a:pt x="455" y="188"/>
                    <a:pt x="458" y="186"/>
                    <a:pt x="459" y="186"/>
                  </a:cubicBezTo>
                  <a:cubicBezTo>
                    <a:pt x="460" y="186"/>
                    <a:pt x="462" y="186"/>
                    <a:pt x="462" y="186"/>
                  </a:cubicBezTo>
                  <a:cubicBezTo>
                    <a:pt x="465" y="189"/>
                    <a:pt x="465" y="192"/>
                    <a:pt x="463" y="195"/>
                  </a:cubicBezTo>
                  <a:cubicBezTo>
                    <a:pt x="462" y="199"/>
                    <a:pt x="460" y="205"/>
                    <a:pt x="455" y="208"/>
                  </a:cubicBezTo>
                  <a:cubicBezTo>
                    <a:pt x="443" y="215"/>
                    <a:pt x="435" y="225"/>
                    <a:pt x="426" y="235"/>
                  </a:cubicBezTo>
                  <a:cubicBezTo>
                    <a:pt x="422" y="240"/>
                    <a:pt x="419" y="244"/>
                    <a:pt x="413" y="247"/>
                  </a:cubicBezTo>
                  <a:cubicBezTo>
                    <a:pt x="403" y="252"/>
                    <a:pt x="399" y="260"/>
                    <a:pt x="399" y="270"/>
                  </a:cubicBezTo>
                  <a:cubicBezTo>
                    <a:pt x="397" y="287"/>
                    <a:pt x="400" y="303"/>
                    <a:pt x="407" y="319"/>
                  </a:cubicBezTo>
                  <a:cubicBezTo>
                    <a:pt x="409" y="320"/>
                    <a:pt x="410" y="321"/>
                    <a:pt x="410" y="321"/>
                  </a:cubicBezTo>
                  <a:cubicBezTo>
                    <a:pt x="411" y="321"/>
                    <a:pt x="411" y="321"/>
                    <a:pt x="413" y="320"/>
                  </a:cubicBezTo>
                  <a:cubicBezTo>
                    <a:pt x="417" y="310"/>
                    <a:pt x="432" y="306"/>
                    <a:pt x="433" y="293"/>
                  </a:cubicBezTo>
                  <a:cubicBezTo>
                    <a:pt x="433" y="287"/>
                    <a:pt x="437" y="281"/>
                    <a:pt x="445" y="281"/>
                  </a:cubicBezTo>
                  <a:cubicBezTo>
                    <a:pt x="447" y="280"/>
                    <a:pt x="449" y="280"/>
                    <a:pt x="447" y="275"/>
                  </a:cubicBezTo>
                  <a:cubicBezTo>
                    <a:pt x="446" y="270"/>
                    <a:pt x="447" y="262"/>
                    <a:pt x="456" y="261"/>
                  </a:cubicBezTo>
                  <a:cubicBezTo>
                    <a:pt x="458" y="260"/>
                    <a:pt x="458" y="258"/>
                    <a:pt x="458" y="257"/>
                  </a:cubicBezTo>
                  <a:cubicBezTo>
                    <a:pt x="452" y="254"/>
                    <a:pt x="453" y="247"/>
                    <a:pt x="450" y="242"/>
                  </a:cubicBezTo>
                  <a:cubicBezTo>
                    <a:pt x="446" y="231"/>
                    <a:pt x="452" y="221"/>
                    <a:pt x="465" y="218"/>
                  </a:cubicBezTo>
                  <a:cubicBezTo>
                    <a:pt x="468" y="218"/>
                    <a:pt x="469" y="215"/>
                    <a:pt x="472" y="214"/>
                  </a:cubicBezTo>
                  <a:cubicBezTo>
                    <a:pt x="479" y="209"/>
                    <a:pt x="486" y="206"/>
                    <a:pt x="495" y="206"/>
                  </a:cubicBezTo>
                  <a:cubicBezTo>
                    <a:pt x="498" y="206"/>
                    <a:pt x="501" y="206"/>
                    <a:pt x="504" y="208"/>
                  </a:cubicBezTo>
                  <a:cubicBezTo>
                    <a:pt x="508" y="209"/>
                    <a:pt x="509" y="211"/>
                    <a:pt x="512" y="211"/>
                  </a:cubicBezTo>
                  <a:cubicBezTo>
                    <a:pt x="517" y="211"/>
                    <a:pt x="520" y="209"/>
                    <a:pt x="522" y="206"/>
                  </a:cubicBezTo>
                  <a:cubicBezTo>
                    <a:pt x="527" y="202"/>
                    <a:pt x="531" y="199"/>
                    <a:pt x="535" y="196"/>
                  </a:cubicBezTo>
                  <a:cubicBezTo>
                    <a:pt x="547" y="191"/>
                    <a:pt x="557" y="183"/>
                    <a:pt x="571" y="182"/>
                  </a:cubicBezTo>
                  <a:cubicBezTo>
                    <a:pt x="573" y="182"/>
                    <a:pt x="574" y="182"/>
                    <a:pt x="574" y="183"/>
                  </a:cubicBezTo>
                  <a:cubicBezTo>
                    <a:pt x="576" y="183"/>
                    <a:pt x="577" y="183"/>
                    <a:pt x="579" y="183"/>
                  </a:cubicBezTo>
                  <a:cubicBezTo>
                    <a:pt x="580" y="183"/>
                    <a:pt x="581" y="183"/>
                    <a:pt x="583" y="182"/>
                  </a:cubicBezTo>
                  <a:cubicBezTo>
                    <a:pt x="584" y="178"/>
                    <a:pt x="580" y="173"/>
                    <a:pt x="579" y="169"/>
                  </a:cubicBezTo>
                  <a:cubicBezTo>
                    <a:pt x="574" y="165"/>
                    <a:pt x="571" y="160"/>
                    <a:pt x="564" y="159"/>
                  </a:cubicBezTo>
                  <a:cubicBezTo>
                    <a:pt x="560" y="159"/>
                    <a:pt x="555" y="156"/>
                    <a:pt x="555" y="152"/>
                  </a:cubicBezTo>
                  <a:cubicBezTo>
                    <a:pt x="557" y="149"/>
                    <a:pt x="558" y="149"/>
                    <a:pt x="560" y="149"/>
                  </a:cubicBezTo>
                  <a:cubicBezTo>
                    <a:pt x="561" y="149"/>
                    <a:pt x="564" y="149"/>
                    <a:pt x="566" y="150"/>
                  </a:cubicBezTo>
                  <a:cubicBezTo>
                    <a:pt x="571" y="150"/>
                    <a:pt x="574" y="152"/>
                    <a:pt x="577" y="152"/>
                  </a:cubicBezTo>
                  <a:cubicBezTo>
                    <a:pt x="583" y="152"/>
                    <a:pt x="584" y="148"/>
                    <a:pt x="584" y="137"/>
                  </a:cubicBezTo>
                  <a:cubicBezTo>
                    <a:pt x="584" y="136"/>
                    <a:pt x="584" y="133"/>
                    <a:pt x="587" y="132"/>
                  </a:cubicBezTo>
                  <a:cubicBezTo>
                    <a:pt x="587" y="132"/>
                    <a:pt x="589" y="132"/>
                    <a:pt x="589" y="132"/>
                  </a:cubicBezTo>
                  <a:cubicBezTo>
                    <a:pt x="590" y="132"/>
                    <a:pt x="592" y="135"/>
                    <a:pt x="593" y="136"/>
                  </a:cubicBezTo>
                  <a:cubicBezTo>
                    <a:pt x="594" y="139"/>
                    <a:pt x="596" y="140"/>
                    <a:pt x="599" y="140"/>
                  </a:cubicBezTo>
                  <a:cubicBezTo>
                    <a:pt x="599" y="140"/>
                    <a:pt x="599" y="140"/>
                    <a:pt x="600" y="140"/>
                  </a:cubicBezTo>
                  <a:cubicBezTo>
                    <a:pt x="581" y="123"/>
                    <a:pt x="561" y="106"/>
                    <a:pt x="540" y="90"/>
                  </a:cubicBezTo>
                  <a:cubicBezTo>
                    <a:pt x="524" y="89"/>
                    <a:pt x="509" y="87"/>
                    <a:pt x="495" y="86"/>
                  </a:cubicBezTo>
                  <a:cubicBezTo>
                    <a:pt x="496" y="87"/>
                    <a:pt x="496" y="89"/>
                    <a:pt x="496" y="90"/>
                  </a:cubicBezTo>
                  <a:cubicBezTo>
                    <a:pt x="498" y="94"/>
                    <a:pt x="501" y="100"/>
                    <a:pt x="498" y="103"/>
                  </a:cubicBezTo>
                  <a:cubicBezTo>
                    <a:pt x="496" y="103"/>
                    <a:pt x="495" y="104"/>
                    <a:pt x="494" y="104"/>
                  </a:cubicBezTo>
                  <a:cubicBezTo>
                    <a:pt x="491" y="104"/>
                    <a:pt x="488" y="102"/>
                    <a:pt x="485" y="102"/>
                  </a:cubicBezTo>
                  <a:cubicBezTo>
                    <a:pt x="479" y="99"/>
                    <a:pt x="472" y="97"/>
                    <a:pt x="466" y="97"/>
                  </a:cubicBezTo>
                  <a:cubicBezTo>
                    <a:pt x="462" y="96"/>
                    <a:pt x="459" y="96"/>
                    <a:pt x="455" y="96"/>
                  </a:cubicBezTo>
                  <a:cubicBezTo>
                    <a:pt x="452" y="96"/>
                    <a:pt x="447" y="96"/>
                    <a:pt x="443" y="96"/>
                  </a:cubicBezTo>
                  <a:cubicBezTo>
                    <a:pt x="439" y="96"/>
                    <a:pt x="436" y="97"/>
                    <a:pt x="432" y="97"/>
                  </a:cubicBezTo>
                  <a:cubicBezTo>
                    <a:pt x="430" y="97"/>
                    <a:pt x="429" y="97"/>
                    <a:pt x="427" y="97"/>
                  </a:cubicBezTo>
                  <a:cubicBezTo>
                    <a:pt x="420" y="96"/>
                    <a:pt x="413" y="96"/>
                    <a:pt x="409" y="86"/>
                  </a:cubicBezTo>
                  <a:cubicBezTo>
                    <a:pt x="407" y="81"/>
                    <a:pt x="403" y="79"/>
                    <a:pt x="399" y="79"/>
                  </a:cubicBezTo>
                  <a:cubicBezTo>
                    <a:pt x="393" y="79"/>
                    <a:pt x="388" y="79"/>
                    <a:pt x="384" y="79"/>
                  </a:cubicBezTo>
                  <a:cubicBezTo>
                    <a:pt x="378" y="79"/>
                    <a:pt x="373" y="79"/>
                    <a:pt x="368" y="81"/>
                  </a:cubicBezTo>
                  <a:cubicBezTo>
                    <a:pt x="365" y="81"/>
                    <a:pt x="362" y="83"/>
                    <a:pt x="360" y="83"/>
                  </a:cubicBezTo>
                  <a:cubicBezTo>
                    <a:pt x="351" y="83"/>
                    <a:pt x="341" y="76"/>
                    <a:pt x="332" y="74"/>
                  </a:cubicBezTo>
                  <a:cubicBezTo>
                    <a:pt x="331" y="73"/>
                    <a:pt x="329" y="71"/>
                    <a:pt x="329" y="70"/>
                  </a:cubicBezTo>
                  <a:cubicBezTo>
                    <a:pt x="325" y="64"/>
                    <a:pt x="322" y="61"/>
                    <a:pt x="318" y="61"/>
                  </a:cubicBezTo>
                  <a:cubicBezTo>
                    <a:pt x="316" y="61"/>
                    <a:pt x="314" y="63"/>
                    <a:pt x="309" y="64"/>
                  </a:cubicBezTo>
                  <a:cubicBezTo>
                    <a:pt x="306" y="66"/>
                    <a:pt x="303" y="68"/>
                    <a:pt x="299" y="70"/>
                  </a:cubicBezTo>
                  <a:cubicBezTo>
                    <a:pt x="298" y="70"/>
                    <a:pt x="296" y="71"/>
                    <a:pt x="295" y="71"/>
                  </a:cubicBezTo>
                  <a:cubicBezTo>
                    <a:pt x="293" y="71"/>
                    <a:pt x="293" y="71"/>
                    <a:pt x="292" y="71"/>
                  </a:cubicBezTo>
                  <a:cubicBezTo>
                    <a:pt x="290" y="68"/>
                    <a:pt x="292" y="67"/>
                    <a:pt x="293" y="66"/>
                  </a:cubicBezTo>
                  <a:cubicBezTo>
                    <a:pt x="298" y="61"/>
                    <a:pt x="295" y="58"/>
                    <a:pt x="290" y="58"/>
                  </a:cubicBezTo>
                  <a:cubicBezTo>
                    <a:pt x="285" y="58"/>
                    <a:pt x="280" y="60"/>
                    <a:pt x="276" y="60"/>
                  </a:cubicBezTo>
                  <a:cubicBezTo>
                    <a:pt x="270" y="60"/>
                    <a:pt x="265" y="58"/>
                    <a:pt x="260" y="58"/>
                  </a:cubicBezTo>
                  <a:cubicBezTo>
                    <a:pt x="259" y="58"/>
                    <a:pt x="259" y="58"/>
                    <a:pt x="257" y="58"/>
                  </a:cubicBezTo>
                  <a:cubicBezTo>
                    <a:pt x="254" y="58"/>
                    <a:pt x="253" y="60"/>
                    <a:pt x="253" y="63"/>
                  </a:cubicBezTo>
                  <a:cubicBezTo>
                    <a:pt x="253" y="73"/>
                    <a:pt x="250" y="79"/>
                    <a:pt x="240" y="79"/>
                  </a:cubicBezTo>
                  <a:cubicBezTo>
                    <a:pt x="240" y="79"/>
                    <a:pt x="240" y="79"/>
                    <a:pt x="239" y="79"/>
                  </a:cubicBezTo>
                  <a:cubicBezTo>
                    <a:pt x="227" y="77"/>
                    <a:pt x="214" y="76"/>
                    <a:pt x="201" y="76"/>
                  </a:cubicBezTo>
                  <a:cubicBezTo>
                    <a:pt x="201" y="76"/>
                    <a:pt x="201" y="76"/>
                    <a:pt x="200" y="76"/>
                  </a:cubicBezTo>
                  <a:cubicBezTo>
                    <a:pt x="200" y="76"/>
                    <a:pt x="198" y="76"/>
                    <a:pt x="198" y="76"/>
                  </a:cubicBezTo>
                  <a:cubicBezTo>
                    <a:pt x="194" y="76"/>
                    <a:pt x="193" y="77"/>
                    <a:pt x="191" y="80"/>
                  </a:cubicBezTo>
                  <a:cubicBezTo>
                    <a:pt x="190" y="84"/>
                    <a:pt x="188" y="87"/>
                    <a:pt x="184" y="87"/>
                  </a:cubicBezTo>
                  <a:cubicBezTo>
                    <a:pt x="182" y="87"/>
                    <a:pt x="182" y="87"/>
                    <a:pt x="181" y="87"/>
                  </a:cubicBezTo>
                  <a:cubicBezTo>
                    <a:pt x="169" y="81"/>
                    <a:pt x="159" y="74"/>
                    <a:pt x="152" y="64"/>
                  </a:cubicBezTo>
                  <a:cubicBezTo>
                    <a:pt x="149" y="61"/>
                    <a:pt x="148" y="58"/>
                    <a:pt x="154" y="57"/>
                  </a:cubicBezTo>
                  <a:cubicBezTo>
                    <a:pt x="157" y="57"/>
                    <a:pt x="159" y="57"/>
                    <a:pt x="159" y="53"/>
                  </a:cubicBezTo>
                  <a:cubicBezTo>
                    <a:pt x="158" y="50"/>
                    <a:pt x="155" y="47"/>
                    <a:pt x="152" y="47"/>
                  </a:cubicBezTo>
                  <a:cubicBezTo>
                    <a:pt x="146" y="47"/>
                    <a:pt x="142" y="45"/>
                    <a:pt x="136" y="45"/>
                  </a:cubicBezTo>
                  <a:cubicBezTo>
                    <a:pt x="131" y="45"/>
                    <a:pt x="123" y="47"/>
                    <a:pt x="118" y="50"/>
                  </a:cubicBezTo>
                  <a:cubicBezTo>
                    <a:pt x="112" y="53"/>
                    <a:pt x="106" y="54"/>
                    <a:pt x="99" y="54"/>
                  </a:cubicBezTo>
                  <a:cubicBezTo>
                    <a:pt x="93" y="54"/>
                    <a:pt x="87" y="53"/>
                    <a:pt x="83" y="50"/>
                  </a:cubicBezTo>
                  <a:cubicBezTo>
                    <a:pt x="76" y="45"/>
                    <a:pt x="70" y="44"/>
                    <a:pt x="63" y="44"/>
                  </a:cubicBezTo>
                  <a:cubicBezTo>
                    <a:pt x="60" y="44"/>
                    <a:pt x="56" y="44"/>
                    <a:pt x="53" y="45"/>
                  </a:cubicBezTo>
                  <a:cubicBezTo>
                    <a:pt x="50" y="47"/>
                    <a:pt x="47" y="47"/>
                    <a:pt x="46" y="47"/>
                  </a:cubicBezTo>
                  <a:cubicBezTo>
                    <a:pt x="40" y="47"/>
                    <a:pt x="37" y="43"/>
                    <a:pt x="36" y="35"/>
                  </a:cubicBezTo>
                  <a:cubicBezTo>
                    <a:pt x="34" y="31"/>
                    <a:pt x="31" y="28"/>
                    <a:pt x="27" y="28"/>
                  </a:cubicBezTo>
                  <a:cubicBezTo>
                    <a:pt x="27" y="28"/>
                    <a:pt x="25" y="28"/>
                    <a:pt x="25" y="28"/>
                  </a:cubicBezTo>
                  <a:cubicBezTo>
                    <a:pt x="24" y="28"/>
                    <a:pt x="23" y="28"/>
                    <a:pt x="21" y="28"/>
                  </a:cubicBezTo>
                  <a:moveTo>
                    <a:pt x="17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8"/>
                    <a:pt x="24" y="27"/>
                    <a:pt x="25" y="27"/>
                  </a:cubicBezTo>
                  <a:cubicBezTo>
                    <a:pt x="37" y="24"/>
                    <a:pt x="36" y="14"/>
                    <a:pt x="37" y="5"/>
                  </a:cubicBezTo>
                  <a:cubicBezTo>
                    <a:pt x="36" y="5"/>
                    <a:pt x="34" y="5"/>
                    <a:pt x="34" y="5"/>
                  </a:cubicBezTo>
                  <a:cubicBezTo>
                    <a:pt x="33" y="5"/>
                    <a:pt x="31" y="5"/>
                    <a:pt x="31" y="5"/>
                  </a:cubicBezTo>
                  <a:cubicBezTo>
                    <a:pt x="27" y="1"/>
                    <a:pt x="21" y="0"/>
                    <a:pt x="17" y="0"/>
                  </a:cubicBezTo>
                </a:path>
                <a:path w="600" h="354">
                  <a:moveTo>
                    <a:pt x="290" y="287"/>
                  </a:moveTo>
                  <a:cubicBezTo>
                    <a:pt x="282" y="304"/>
                    <a:pt x="279" y="320"/>
                    <a:pt x="287" y="336"/>
                  </a:cubicBezTo>
                  <a:cubicBezTo>
                    <a:pt x="289" y="338"/>
                    <a:pt x="289" y="343"/>
                    <a:pt x="289" y="346"/>
                  </a:cubicBezTo>
                  <a:cubicBezTo>
                    <a:pt x="289" y="347"/>
                    <a:pt x="289" y="350"/>
                    <a:pt x="289" y="353"/>
                  </a:cubicBezTo>
                  <a:cubicBezTo>
                    <a:pt x="293" y="354"/>
                    <a:pt x="293" y="354"/>
                    <a:pt x="293" y="354"/>
                  </a:cubicBezTo>
                  <a:cubicBezTo>
                    <a:pt x="293" y="353"/>
                    <a:pt x="293" y="353"/>
                    <a:pt x="293" y="353"/>
                  </a:cubicBezTo>
                  <a:cubicBezTo>
                    <a:pt x="295" y="351"/>
                    <a:pt x="295" y="351"/>
                    <a:pt x="296" y="351"/>
                  </a:cubicBezTo>
                  <a:cubicBezTo>
                    <a:pt x="298" y="351"/>
                    <a:pt x="299" y="351"/>
                    <a:pt x="301" y="351"/>
                  </a:cubicBezTo>
                  <a:cubicBezTo>
                    <a:pt x="302" y="353"/>
                    <a:pt x="303" y="353"/>
                    <a:pt x="305" y="353"/>
                  </a:cubicBezTo>
                  <a:cubicBezTo>
                    <a:pt x="305" y="353"/>
                    <a:pt x="306" y="353"/>
                    <a:pt x="306" y="353"/>
                  </a:cubicBezTo>
                  <a:cubicBezTo>
                    <a:pt x="299" y="341"/>
                    <a:pt x="296" y="331"/>
                    <a:pt x="293" y="320"/>
                  </a:cubicBezTo>
                  <a:cubicBezTo>
                    <a:pt x="290" y="310"/>
                    <a:pt x="295" y="298"/>
                    <a:pt x="290" y="287"/>
                  </a:cubicBezTo>
                </a:path>
                <a:path w="600" h="354">
                  <a:moveTo>
                    <a:pt x="259" y="34"/>
                  </a:moveTo>
                  <a:cubicBezTo>
                    <a:pt x="259" y="34"/>
                    <a:pt x="257" y="34"/>
                    <a:pt x="257" y="36"/>
                  </a:cubicBezTo>
                  <a:cubicBezTo>
                    <a:pt x="254" y="36"/>
                    <a:pt x="256" y="40"/>
                    <a:pt x="256" y="42"/>
                  </a:cubicBezTo>
                  <a:cubicBezTo>
                    <a:pt x="257" y="48"/>
                    <a:pt x="259" y="48"/>
                    <a:pt x="263" y="48"/>
                  </a:cubicBezTo>
                  <a:cubicBezTo>
                    <a:pt x="263" y="48"/>
                    <a:pt x="263" y="48"/>
                    <a:pt x="265" y="48"/>
                  </a:cubicBezTo>
                  <a:cubicBezTo>
                    <a:pt x="266" y="48"/>
                    <a:pt x="266" y="48"/>
                    <a:pt x="267" y="48"/>
                  </a:cubicBezTo>
                  <a:cubicBezTo>
                    <a:pt x="267" y="48"/>
                    <a:pt x="267" y="48"/>
                    <a:pt x="269" y="48"/>
                  </a:cubicBezTo>
                  <a:cubicBezTo>
                    <a:pt x="269" y="48"/>
                    <a:pt x="269" y="48"/>
                    <a:pt x="270" y="48"/>
                  </a:cubicBezTo>
                  <a:cubicBezTo>
                    <a:pt x="270" y="48"/>
                    <a:pt x="270" y="48"/>
                    <a:pt x="272" y="48"/>
                  </a:cubicBezTo>
                  <a:cubicBezTo>
                    <a:pt x="273" y="48"/>
                    <a:pt x="275" y="48"/>
                    <a:pt x="275" y="45"/>
                  </a:cubicBezTo>
                  <a:cubicBezTo>
                    <a:pt x="275" y="42"/>
                    <a:pt x="270" y="42"/>
                    <a:pt x="267" y="42"/>
                  </a:cubicBezTo>
                  <a:cubicBezTo>
                    <a:pt x="266" y="41"/>
                    <a:pt x="265" y="40"/>
                    <a:pt x="263" y="40"/>
                  </a:cubicBezTo>
                  <a:cubicBezTo>
                    <a:pt x="262" y="38"/>
                    <a:pt x="260" y="34"/>
                    <a:pt x="259" y="34"/>
                  </a:cubicBezTo>
                </a:path>
                <a:path w="600" h="354">
                  <a:moveTo>
                    <a:pt x="269" y="9"/>
                  </a:moveTo>
                  <a:cubicBezTo>
                    <a:pt x="270" y="15"/>
                    <a:pt x="273" y="18"/>
                    <a:pt x="276" y="18"/>
                  </a:cubicBezTo>
                  <a:cubicBezTo>
                    <a:pt x="278" y="18"/>
                    <a:pt x="278" y="18"/>
                    <a:pt x="279" y="18"/>
                  </a:cubicBezTo>
                  <a:cubicBezTo>
                    <a:pt x="282" y="18"/>
                    <a:pt x="286" y="17"/>
                    <a:pt x="285" y="14"/>
                  </a:cubicBezTo>
                  <a:cubicBezTo>
                    <a:pt x="283" y="11"/>
                    <a:pt x="281" y="9"/>
                    <a:pt x="278" y="9"/>
                  </a:cubicBezTo>
                  <a:cubicBezTo>
                    <a:pt x="278" y="9"/>
                    <a:pt x="276" y="9"/>
                    <a:pt x="276" y="9"/>
                  </a:cubicBezTo>
                  <a:cubicBezTo>
                    <a:pt x="275" y="9"/>
                    <a:pt x="273" y="9"/>
                    <a:pt x="273" y="9"/>
                  </a:cubicBezTo>
                  <a:cubicBezTo>
                    <a:pt x="272" y="9"/>
                    <a:pt x="270" y="9"/>
                    <a:pt x="269" y="9"/>
                  </a:cubicBezTo>
                </a:path>
                <a:path w="600" h="354">
                  <a:moveTo>
                    <a:pt x="237" y="8"/>
                  </a:moveTo>
                  <a:cubicBezTo>
                    <a:pt x="235" y="8"/>
                    <a:pt x="233" y="9"/>
                    <a:pt x="232" y="12"/>
                  </a:cubicBezTo>
                  <a:cubicBezTo>
                    <a:pt x="229" y="15"/>
                    <a:pt x="230" y="18"/>
                    <a:pt x="232" y="22"/>
                  </a:cubicBezTo>
                  <a:cubicBezTo>
                    <a:pt x="233" y="25"/>
                    <a:pt x="236" y="27"/>
                    <a:pt x="239" y="27"/>
                  </a:cubicBezTo>
                  <a:cubicBezTo>
                    <a:pt x="240" y="27"/>
                    <a:pt x="242" y="27"/>
                    <a:pt x="243" y="25"/>
                  </a:cubicBezTo>
                  <a:cubicBezTo>
                    <a:pt x="246" y="24"/>
                    <a:pt x="249" y="22"/>
                    <a:pt x="253" y="22"/>
                  </a:cubicBezTo>
                  <a:cubicBezTo>
                    <a:pt x="258" y="22"/>
                    <a:pt x="262" y="24"/>
                    <a:pt x="268" y="27"/>
                  </a:cubicBezTo>
                  <a:cubicBezTo>
                    <a:pt x="266" y="21"/>
                    <a:pt x="263" y="18"/>
                    <a:pt x="263" y="14"/>
                  </a:cubicBezTo>
                  <a:cubicBezTo>
                    <a:pt x="263" y="12"/>
                    <a:pt x="262" y="11"/>
                    <a:pt x="260" y="11"/>
                  </a:cubicBezTo>
                  <a:cubicBezTo>
                    <a:pt x="260" y="11"/>
                    <a:pt x="259" y="11"/>
                    <a:pt x="259" y="11"/>
                  </a:cubicBezTo>
                  <a:cubicBezTo>
                    <a:pt x="258" y="14"/>
                    <a:pt x="255" y="14"/>
                    <a:pt x="253" y="14"/>
                  </a:cubicBezTo>
                  <a:cubicBezTo>
                    <a:pt x="250" y="14"/>
                    <a:pt x="246" y="11"/>
                    <a:pt x="243" y="9"/>
                  </a:cubicBezTo>
                  <a:cubicBezTo>
                    <a:pt x="242" y="9"/>
                    <a:pt x="239" y="8"/>
                    <a:pt x="237" y="8"/>
                  </a:cubicBezTo>
                </a:path>
              </a:pathLst>
            </a:custGeom>
            <a:solidFill>
              <a:srgbClr val="91D53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6" name="path"/>
            <p:cNvSpPr/>
            <p:nvPr/>
          </p:nvSpPr>
          <p:spPr>
            <a:xfrm>
              <a:off x="468071" y="574103"/>
              <a:ext cx="581139" cy="498437"/>
            </a:xfrm>
            <a:custGeom>
              <a:avLst/>
              <a:gdLst/>
              <a:ahLst/>
              <a:cxnLst/>
              <a:rect l="0" t="0" r="0" b="0"/>
              <a:pathLst>
                <a:path w="915" h="784">
                  <a:moveTo>
                    <a:pt x="355" y="212"/>
                  </a:moveTo>
                  <a:cubicBezTo>
                    <a:pt x="299" y="267"/>
                    <a:pt x="299" y="267"/>
                    <a:pt x="299" y="267"/>
                  </a:cubicBezTo>
                  <a:cubicBezTo>
                    <a:pt x="300" y="268"/>
                    <a:pt x="303" y="270"/>
                    <a:pt x="305" y="270"/>
                  </a:cubicBezTo>
                  <a:cubicBezTo>
                    <a:pt x="309" y="270"/>
                    <a:pt x="312" y="268"/>
                    <a:pt x="315" y="264"/>
                  </a:cubicBezTo>
                  <a:cubicBezTo>
                    <a:pt x="319" y="261"/>
                    <a:pt x="322" y="260"/>
                    <a:pt x="326" y="260"/>
                  </a:cubicBezTo>
                  <a:cubicBezTo>
                    <a:pt x="328" y="260"/>
                    <a:pt x="330" y="260"/>
                    <a:pt x="333" y="261"/>
                  </a:cubicBezTo>
                  <a:cubicBezTo>
                    <a:pt x="339" y="263"/>
                    <a:pt x="346" y="264"/>
                    <a:pt x="352" y="267"/>
                  </a:cubicBezTo>
                  <a:cubicBezTo>
                    <a:pt x="355" y="212"/>
                    <a:pt x="355" y="212"/>
                    <a:pt x="355" y="212"/>
                  </a:cubicBezTo>
                  <a:moveTo>
                    <a:pt x="343" y="656"/>
                  </a:moveTo>
                  <a:cubicBezTo>
                    <a:pt x="341" y="656"/>
                    <a:pt x="338" y="655"/>
                    <a:pt x="336" y="652"/>
                  </a:cubicBezTo>
                  <a:cubicBezTo>
                    <a:pt x="336" y="648"/>
                    <a:pt x="336" y="642"/>
                    <a:pt x="335" y="638"/>
                  </a:cubicBezTo>
                  <a:cubicBezTo>
                    <a:pt x="335" y="632"/>
                    <a:pt x="339" y="633"/>
                    <a:pt x="342" y="632"/>
                  </a:cubicBezTo>
                  <a:cubicBezTo>
                    <a:pt x="346" y="632"/>
                    <a:pt x="349" y="633"/>
                    <a:pt x="353" y="633"/>
                  </a:cubicBezTo>
                  <a:cubicBezTo>
                    <a:pt x="355" y="633"/>
                    <a:pt x="356" y="633"/>
                    <a:pt x="356" y="635"/>
                  </a:cubicBezTo>
                  <a:cubicBezTo>
                    <a:pt x="359" y="639"/>
                    <a:pt x="355" y="644"/>
                    <a:pt x="353" y="648"/>
                  </a:cubicBezTo>
                  <a:cubicBezTo>
                    <a:pt x="351" y="652"/>
                    <a:pt x="349" y="655"/>
                    <a:pt x="345" y="656"/>
                  </a:cubicBezTo>
                  <a:cubicBezTo>
                    <a:pt x="345" y="656"/>
                    <a:pt x="343" y="656"/>
                    <a:pt x="343" y="656"/>
                  </a:cubicBezTo>
                  <a:moveTo>
                    <a:pt x="330" y="628"/>
                  </a:moveTo>
                  <a:cubicBezTo>
                    <a:pt x="329" y="628"/>
                    <a:pt x="328" y="626"/>
                    <a:pt x="329" y="625"/>
                  </a:cubicBezTo>
                  <a:cubicBezTo>
                    <a:pt x="329" y="623"/>
                    <a:pt x="330" y="622"/>
                    <a:pt x="332" y="621"/>
                  </a:cubicBezTo>
                  <a:cubicBezTo>
                    <a:pt x="333" y="621"/>
                    <a:pt x="335" y="622"/>
                    <a:pt x="335" y="623"/>
                  </a:cubicBezTo>
                  <a:cubicBezTo>
                    <a:pt x="333" y="626"/>
                    <a:pt x="332" y="626"/>
                    <a:pt x="330" y="628"/>
                  </a:cubicBezTo>
                  <a:moveTo>
                    <a:pt x="522" y="636"/>
                  </a:moveTo>
                  <a:cubicBezTo>
                    <a:pt x="532" y="623"/>
                    <a:pt x="542" y="613"/>
                    <a:pt x="554" y="603"/>
                  </a:cubicBezTo>
                  <a:cubicBezTo>
                    <a:pt x="559" y="598"/>
                    <a:pt x="566" y="592"/>
                    <a:pt x="571" y="585"/>
                  </a:cubicBezTo>
                  <a:cubicBezTo>
                    <a:pt x="571" y="583"/>
                    <a:pt x="572" y="582"/>
                    <a:pt x="574" y="580"/>
                  </a:cubicBezTo>
                  <a:cubicBezTo>
                    <a:pt x="578" y="577"/>
                    <a:pt x="581" y="573"/>
                    <a:pt x="584" y="573"/>
                  </a:cubicBezTo>
                  <a:cubicBezTo>
                    <a:pt x="585" y="573"/>
                    <a:pt x="585" y="575"/>
                    <a:pt x="587" y="576"/>
                  </a:cubicBezTo>
                  <a:cubicBezTo>
                    <a:pt x="588" y="579"/>
                    <a:pt x="584" y="583"/>
                    <a:pt x="581" y="589"/>
                  </a:cubicBezTo>
                  <a:cubicBezTo>
                    <a:pt x="571" y="600"/>
                    <a:pt x="558" y="610"/>
                    <a:pt x="552" y="625"/>
                  </a:cubicBezTo>
                  <a:cubicBezTo>
                    <a:pt x="548" y="633"/>
                    <a:pt x="542" y="638"/>
                    <a:pt x="536" y="638"/>
                  </a:cubicBezTo>
                  <a:cubicBezTo>
                    <a:pt x="535" y="638"/>
                    <a:pt x="533" y="638"/>
                    <a:pt x="532" y="638"/>
                  </a:cubicBezTo>
                  <a:cubicBezTo>
                    <a:pt x="530" y="636"/>
                    <a:pt x="529" y="636"/>
                    <a:pt x="526" y="636"/>
                  </a:cubicBezTo>
                  <a:cubicBezTo>
                    <a:pt x="525" y="636"/>
                    <a:pt x="523" y="636"/>
                    <a:pt x="522" y="636"/>
                  </a:cubicBezTo>
                  <a:moveTo>
                    <a:pt x="601" y="570"/>
                  </a:moveTo>
                  <a:cubicBezTo>
                    <a:pt x="600" y="570"/>
                    <a:pt x="601" y="567"/>
                    <a:pt x="601" y="566"/>
                  </a:cubicBezTo>
                  <a:cubicBezTo>
                    <a:pt x="602" y="563"/>
                    <a:pt x="601" y="560"/>
                    <a:pt x="600" y="560"/>
                  </a:cubicBezTo>
                  <a:cubicBezTo>
                    <a:pt x="594" y="557"/>
                    <a:pt x="595" y="554"/>
                    <a:pt x="601" y="549"/>
                  </a:cubicBezTo>
                  <a:cubicBezTo>
                    <a:pt x="608" y="540"/>
                    <a:pt x="608" y="531"/>
                    <a:pt x="607" y="526"/>
                  </a:cubicBezTo>
                  <a:cubicBezTo>
                    <a:pt x="605" y="521"/>
                    <a:pt x="604" y="517"/>
                    <a:pt x="602" y="511"/>
                  </a:cubicBezTo>
                  <a:cubicBezTo>
                    <a:pt x="610" y="514"/>
                    <a:pt x="610" y="521"/>
                    <a:pt x="611" y="527"/>
                  </a:cubicBezTo>
                  <a:cubicBezTo>
                    <a:pt x="611" y="530"/>
                    <a:pt x="611" y="533"/>
                    <a:pt x="614" y="533"/>
                  </a:cubicBezTo>
                  <a:cubicBezTo>
                    <a:pt x="614" y="533"/>
                    <a:pt x="615" y="531"/>
                    <a:pt x="617" y="530"/>
                  </a:cubicBezTo>
                  <a:cubicBezTo>
                    <a:pt x="618" y="530"/>
                    <a:pt x="620" y="530"/>
                    <a:pt x="620" y="530"/>
                  </a:cubicBezTo>
                  <a:cubicBezTo>
                    <a:pt x="621" y="530"/>
                    <a:pt x="621" y="531"/>
                    <a:pt x="621" y="533"/>
                  </a:cubicBezTo>
                  <a:cubicBezTo>
                    <a:pt x="621" y="534"/>
                    <a:pt x="623" y="536"/>
                    <a:pt x="624" y="537"/>
                  </a:cubicBezTo>
                  <a:cubicBezTo>
                    <a:pt x="625" y="537"/>
                    <a:pt x="625" y="537"/>
                    <a:pt x="627" y="536"/>
                  </a:cubicBezTo>
                  <a:cubicBezTo>
                    <a:pt x="627" y="536"/>
                    <a:pt x="628" y="536"/>
                    <a:pt x="628" y="536"/>
                  </a:cubicBezTo>
                  <a:cubicBezTo>
                    <a:pt x="630" y="536"/>
                    <a:pt x="630" y="536"/>
                    <a:pt x="630" y="539"/>
                  </a:cubicBezTo>
                  <a:cubicBezTo>
                    <a:pt x="628" y="541"/>
                    <a:pt x="625" y="547"/>
                    <a:pt x="623" y="549"/>
                  </a:cubicBezTo>
                  <a:cubicBezTo>
                    <a:pt x="614" y="553"/>
                    <a:pt x="611" y="559"/>
                    <a:pt x="607" y="566"/>
                  </a:cubicBezTo>
                  <a:cubicBezTo>
                    <a:pt x="605" y="567"/>
                    <a:pt x="604" y="570"/>
                    <a:pt x="601" y="570"/>
                  </a:cubicBezTo>
                  <a:moveTo>
                    <a:pt x="533" y="426"/>
                  </a:moveTo>
                  <a:cubicBezTo>
                    <a:pt x="528" y="425"/>
                    <a:pt x="522" y="424"/>
                    <a:pt x="522" y="418"/>
                  </a:cubicBezTo>
                  <a:cubicBezTo>
                    <a:pt x="522" y="415"/>
                    <a:pt x="525" y="414"/>
                    <a:pt x="526" y="414"/>
                  </a:cubicBezTo>
                  <a:cubicBezTo>
                    <a:pt x="528" y="414"/>
                    <a:pt x="528" y="414"/>
                    <a:pt x="528" y="414"/>
                  </a:cubicBezTo>
                  <a:cubicBezTo>
                    <a:pt x="533" y="414"/>
                    <a:pt x="538" y="416"/>
                    <a:pt x="539" y="421"/>
                  </a:cubicBezTo>
                  <a:cubicBezTo>
                    <a:pt x="538" y="424"/>
                    <a:pt x="536" y="426"/>
                    <a:pt x="533" y="426"/>
                  </a:cubicBezTo>
                  <a:moveTo>
                    <a:pt x="329" y="408"/>
                  </a:moveTo>
                  <a:cubicBezTo>
                    <a:pt x="332" y="408"/>
                    <a:pt x="333" y="406"/>
                    <a:pt x="335" y="403"/>
                  </a:cubicBezTo>
                  <a:cubicBezTo>
                    <a:pt x="342" y="392"/>
                    <a:pt x="348" y="379"/>
                    <a:pt x="351" y="366"/>
                  </a:cubicBezTo>
                  <a:cubicBezTo>
                    <a:pt x="352" y="357"/>
                    <a:pt x="355" y="349"/>
                    <a:pt x="361" y="342"/>
                  </a:cubicBezTo>
                  <a:cubicBezTo>
                    <a:pt x="365" y="345"/>
                    <a:pt x="365" y="349"/>
                    <a:pt x="365" y="353"/>
                  </a:cubicBezTo>
                  <a:cubicBezTo>
                    <a:pt x="366" y="359"/>
                    <a:pt x="368" y="363"/>
                    <a:pt x="371" y="368"/>
                  </a:cubicBezTo>
                  <a:cubicBezTo>
                    <a:pt x="378" y="375"/>
                    <a:pt x="377" y="383"/>
                    <a:pt x="378" y="393"/>
                  </a:cubicBezTo>
                  <a:cubicBezTo>
                    <a:pt x="378" y="406"/>
                    <a:pt x="381" y="418"/>
                    <a:pt x="392" y="426"/>
                  </a:cubicBezTo>
                  <a:cubicBezTo>
                    <a:pt x="400" y="431"/>
                    <a:pt x="402" y="441"/>
                    <a:pt x="407" y="449"/>
                  </a:cubicBezTo>
                  <a:cubicBezTo>
                    <a:pt x="410" y="455"/>
                    <a:pt x="414" y="460"/>
                    <a:pt x="420" y="462"/>
                  </a:cubicBezTo>
                  <a:cubicBezTo>
                    <a:pt x="425" y="464"/>
                    <a:pt x="427" y="468"/>
                    <a:pt x="425" y="474"/>
                  </a:cubicBezTo>
                  <a:cubicBezTo>
                    <a:pt x="418" y="503"/>
                    <a:pt x="410" y="530"/>
                    <a:pt x="392" y="557"/>
                  </a:cubicBezTo>
                  <a:cubicBezTo>
                    <a:pt x="389" y="563"/>
                    <a:pt x="387" y="570"/>
                    <a:pt x="384" y="576"/>
                  </a:cubicBezTo>
                  <a:cubicBezTo>
                    <a:pt x="379" y="585"/>
                    <a:pt x="377" y="596"/>
                    <a:pt x="364" y="598"/>
                  </a:cubicBezTo>
                  <a:cubicBezTo>
                    <a:pt x="364" y="598"/>
                    <a:pt x="362" y="599"/>
                    <a:pt x="361" y="600"/>
                  </a:cubicBezTo>
                  <a:cubicBezTo>
                    <a:pt x="356" y="605"/>
                    <a:pt x="352" y="609"/>
                    <a:pt x="348" y="609"/>
                  </a:cubicBezTo>
                  <a:cubicBezTo>
                    <a:pt x="346" y="609"/>
                    <a:pt x="343" y="608"/>
                    <a:pt x="342" y="603"/>
                  </a:cubicBezTo>
                  <a:cubicBezTo>
                    <a:pt x="341" y="603"/>
                    <a:pt x="341" y="602"/>
                    <a:pt x="339" y="602"/>
                  </a:cubicBezTo>
                  <a:cubicBezTo>
                    <a:pt x="338" y="602"/>
                    <a:pt x="336" y="603"/>
                    <a:pt x="333" y="605"/>
                  </a:cubicBezTo>
                  <a:cubicBezTo>
                    <a:pt x="329" y="608"/>
                    <a:pt x="325" y="608"/>
                    <a:pt x="322" y="608"/>
                  </a:cubicBezTo>
                  <a:cubicBezTo>
                    <a:pt x="316" y="608"/>
                    <a:pt x="312" y="605"/>
                    <a:pt x="310" y="596"/>
                  </a:cubicBezTo>
                  <a:cubicBezTo>
                    <a:pt x="307" y="589"/>
                    <a:pt x="302" y="583"/>
                    <a:pt x="302" y="573"/>
                  </a:cubicBezTo>
                  <a:cubicBezTo>
                    <a:pt x="302" y="570"/>
                    <a:pt x="300" y="570"/>
                    <a:pt x="300" y="570"/>
                  </a:cubicBezTo>
                  <a:cubicBezTo>
                    <a:pt x="297" y="570"/>
                    <a:pt x="294" y="573"/>
                    <a:pt x="292" y="573"/>
                  </a:cubicBezTo>
                  <a:cubicBezTo>
                    <a:pt x="294" y="569"/>
                    <a:pt x="296" y="564"/>
                    <a:pt x="297" y="559"/>
                  </a:cubicBezTo>
                  <a:cubicBezTo>
                    <a:pt x="299" y="556"/>
                    <a:pt x="300" y="553"/>
                    <a:pt x="297" y="552"/>
                  </a:cubicBezTo>
                  <a:cubicBezTo>
                    <a:pt x="296" y="552"/>
                    <a:pt x="296" y="552"/>
                    <a:pt x="296" y="552"/>
                  </a:cubicBezTo>
                  <a:cubicBezTo>
                    <a:pt x="293" y="552"/>
                    <a:pt x="292" y="554"/>
                    <a:pt x="290" y="556"/>
                  </a:cubicBezTo>
                  <a:cubicBezTo>
                    <a:pt x="287" y="560"/>
                    <a:pt x="286" y="570"/>
                    <a:pt x="280" y="570"/>
                  </a:cubicBezTo>
                  <a:cubicBezTo>
                    <a:pt x="274" y="570"/>
                    <a:pt x="276" y="562"/>
                    <a:pt x="271" y="557"/>
                  </a:cubicBezTo>
                  <a:cubicBezTo>
                    <a:pt x="264" y="549"/>
                    <a:pt x="256" y="543"/>
                    <a:pt x="244" y="543"/>
                  </a:cubicBezTo>
                  <a:cubicBezTo>
                    <a:pt x="240" y="543"/>
                    <a:pt x="235" y="544"/>
                    <a:pt x="231" y="546"/>
                  </a:cubicBezTo>
                  <a:cubicBezTo>
                    <a:pt x="224" y="547"/>
                    <a:pt x="217" y="546"/>
                    <a:pt x="211" y="550"/>
                  </a:cubicBezTo>
                  <a:cubicBezTo>
                    <a:pt x="197" y="562"/>
                    <a:pt x="181" y="564"/>
                    <a:pt x="165" y="572"/>
                  </a:cubicBezTo>
                  <a:cubicBezTo>
                    <a:pt x="162" y="573"/>
                    <a:pt x="159" y="576"/>
                    <a:pt x="156" y="577"/>
                  </a:cubicBezTo>
                  <a:cubicBezTo>
                    <a:pt x="153" y="579"/>
                    <a:pt x="151" y="580"/>
                    <a:pt x="149" y="580"/>
                  </a:cubicBezTo>
                  <a:cubicBezTo>
                    <a:pt x="146" y="580"/>
                    <a:pt x="143" y="579"/>
                    <a:pt x="141" y="577"/>
                  </a:cubicBezTo>
                  <a:cubicBezTo>
                    <a:pt x="135" y="575"/>
                    <a:pt x="135" y="570"/>
                    <a:pt x="133" y="564"/>
                  </a:cubicBezTo>
                  <a:cubicBezTo>
                    <a:pt x="133" y="540"/>
                    <a:pt x="129" y="518"/>
                    <a:pt x="118" y="498"/>
                  </a:cubicBezTo>
                  <a:cubicBezTo>
                    <a:pt x="116" y="495"/>
                    <a:pt x="113" y="491"/>
                    <a:pt x="115" y="488"/>
                  </a:cubicBezTo>
                  <a:cubicBezTo>
                    <a:pt x="115" y="488"/>
                    <a:pt x="115" y="488"/>
                    <a:pt x="116" y="488"/>
                  </a:cubicBezTo>
                  <a:cubicBezTo>
                    <a:pt x="119" y="488"/>
                    <a:pt x="119" y="493"/>
                    <a:pt x="120" y="493"/>
                  </a:cubicBezTo>
                  <a:cubicBezTo>
                    <a:pt x="122" y="493"/>
                    <a:pt x="122" y="493"/>
                    <a:pt x="122" y="493"/>
                  </a:cubicBezTo>
                  <a:cubicBezTo>
                    <a:pt x="128" y="490"/>
                    <a:pt x="125" y="484"/>
                    <a:pt x="122" y="480"/>
                  </a:cubicBezTo>
                  <a:cubicBezTo>
                    <a:pt x="115" y="467"/>
                    <a:pt x="115" y="460"/>
                    <a:pt x="123" y="454"/>
                  </a:cubicBezTo>
                  <a:cubicBezTo>
                    <a:pt x="135" y="447"/>
                    <a:pt x="148" y="438"/>
                    <a:pt x="162" y="434"/>
                  </a:cubicBezTo>
                  <a:cubicBezTo>
                    <a:pt x="171" y="431"/>
                    <a:pt x="177" y="425"/>
                    <a:pt x="184" y="419"/>
                  </a:cubicBezTo>
                  <a:cubicBezTo>
                    <a:pt x="189" y="414"/>
                    <a:pt x="187" y="406"/>
                    <a:pt x="189" y="399"/>
                  </a:cubicBezTo>
                  <a:cubicBezTo>
                    <a:pt x="192" y="401"/>
                    <a:pt x="194" y="405"/>
                    <a:pt x="197" y="405"/>
                  </a:cubicBezTo>
                  <a:cubicBezTo>
                    <a:pt x="197" y="405"/>
                    <a:pt x="198" y="405"/>
                    <a:pt x="198" y="405"/>
                  </a:cubicBezTo>
                  <a:cubicBezTo>
                    <a:pt x="202" y="403"/>
                    <a:pt x="201" y="399"/>
                    <a:pt x="201" y="395"/>
                  </a:cubicBezTo>
                  <a:cubicBezTo>
                    <a:pt x="201" y="392"/>
                    <a:pt x="202" y="391"/>
                    <a:pt x="205" y="389"/>
                  </a:cubicBezTo>
                  <a:cubicBezTo>
                    <a:pt x="211" y="386"/>
                    <a:pt x="214" y="379"/>
                    <a:pt x="218" y="376"/>
                  </a:cubicBezTo>
                  <a:cubicBezTo>
                    <a:pt x="220" y="376"/>
                    <a:pt x="220" y="376"/>
                    <a:pt x="221" y="376"/>
                  </a:cubicBezTo>
                  <a:cubicBezTo>
                    <a:pt x="225" y="376"/>
                    <a:pt x="228" y="383"/>
                    <a:pt x="234" y="383"/>
                  </a:cubicBezTo>
                  <a:cubicBezTo>
                    <a:pt x="237" y="385"/>
                    <a:pt x="241" y="385"/>
                    <a:pt x="244" y="385"/>
                  </a:cubicBezTo>
                  <a:cubicBezTo>
                    <a:pt x="246" y="385"/>
                    <a:pt x="246" y="385"/>
                    <a:pt x="246" y="385"/>
                  </a:cubicBezTo>
                  <a:cubicBezTo>
                    <a:pt x="251" y="385"/>
                    <a:pt x="254" y="385"/>
                    <a:pt x="253" y="378"/>
                  </a:cubicBezTo>
                  <a:cubicBezTo>
                    <a:pt x="251" y="369"/>
                    <a:pt x="259" y="365"/>
                    <a:pt x="263" y="357"/>
                  </a:cubicBezTo>
                  <a:cubicBezTo>
                    <a:pt x="266" y="355"/>
                    <a:pt x="270" y="352"/>
                    <a:pt x="271" y="347"/>
                  </a:cubicBezTo>
                  <a:cubicBezTo>
                    <a:pt x="273" y="346"/>
                    <a:pt x="274" y="345"/>
                    <a:pt x="274" y="345"/>
                  </a:cubicBezTo>
                  <a:cubicBezTo>
                    <a:pt x="276" y="345"/>
                    <a:pt x="276" y="345"/>
                    <a:pt x="276" y="345"/>
                  </a:cubicBezTo>
                  <a:cubicBezTo>
                    <a:pt x="284" y="347"/>
                    <a:pt x="294" y="346"/>
                    <a:pt x="303" y="350"/>
                  </a:cubicBezTo>
                  <a:cubicBezTo>
                    <a:pt x="307" y="353"/>
                    <a:pt x="307" y="356"/>
                    <a:pt x="305" y="359"/>
                  </a:cubicBezTo>
                  <a:cubicBezTo>
                    <a:pt x="302" y="363"/>
                    <a:pt x="300" y="368"/>
                    <a:pt x="299" y="372"/>
                  </a:cubicBezTo>
                  <a:cubicBezTo>
                    <a:pt x="296" y="379"/>
                    <a:pt x="296" y="386"/>
                    <a:pt x="303" y="391"/>
                  </a:cubicBezTo>
                  <a:cubicBezTo>
                    <a:pt x="312" y="395"/>
                    <a:pt x="319" y="401"/>
                    <a:pt x="326" y="406"/>
                  </a:cubicBezTo>
                  <a:cubicBezTo>
                    <a:pt x="328" y="408"/>
                    <a:pt x="329" y="408"/>
                    <a:pt x="329" y="408"/>
                  </a:cubicBezTo>
                  <a:moveTo>
                    <a:pt x="266" y="317"/>
                  </a:moveTo>
                  <a:cubicBezTo>
                    <a:pt x="263" y="317"/>
                    <a:pt x="261" y="316"/>
                    <a:pt x="261" y="313"/>
                  </a:cubicBezTo>
                  <a:cubicBezTo>
                    <a:pt x="261" y="311"/>
                    <a:pt x="263" y="310"/>
                    <a:pt x="266" y="309"/>
                  </a:cubicBezTo>
                  <a:cubicBezTo>
                    <a:pt x="266" y="309"/>
                    <a:pt x="266" y="309"/>
                    <a:pt x="267" y="309"/>
                  </a:cubicBezTo>
                  <a:cubicBezTo>
                    <a:pt x="269" y="309"/>
                    <a:pt x="271" y="310"/>
                    <a:pt x="271" y="313"/>
                  </a:cubicBezTo>
                  <a:cubicBezTo>
                    <a:pt x="270" y="316"/>
                    <a:pt x="269" y="317"/>
                    <a:pt x="266" y="317"/>
                  </a:cubicBezTo>
                  <a:moveTo>
                    <a:pt x="912" y="0"/>
                  </a:moveTo>
                  <a:cubicBezTo>
                    <a:pt x="903" y="94"/>
                    <a:pt x="877" y="184"/>
                    <a:pt x="836" y="264"/>
                  </a:cubicBezTo>
                  <a:cubicBezTo>
                    <a:pt x="810" y="268"/>
                    <a:pt x="810" y="268"/>
                    <a:pt x="810" y="268"/>
                  </a:cubicBezTo>
                  <a:cubicBezTo>
                    <a:pt x="346" y="345"/>
                    <a:pt x="346" y="345"/>
                    <a:pt x="346" y="345"/>
                  </a:cubicBezTo>
                  <a:cubicBezTo>
                    <a:pt x="349" y="317"/>
                    <a:pt x="349" y="317"/>
                    <a:pt x="349" y="317"/>
                  </a:cubicBezTo>
                  <a:cubicBezTo>
                    <a:pt x="345" y="316"/>
                    <a:pt x="341" y="314"/>
                    <a:pt x="335" y="313"/>
                  </a:cubicBezTo>
                  <a:cubicBezTo>
                    <a:pt x="333" y="313"/>
                    <a:pt x="330" y="311"/>
                    <a:pt x="328" y="311"/>
                  </a:cubicBezTo>
                  <a:cubicBezTo>
                    <a:pt x="326" y="311"/>
                    <a:pt x="323" y="311"/>
                    <a:pt x="320" y="313"/>
                  </a:cubicBezTo>
                  <a:cubicBezTo>
                    <a:pt x="333" y="299"/>
                    <a:pt x="333" y="293"/>
                    <a:pt x="319" y="284"/>
                  </a:cubicBezTo>
                  <a:cubicBezTo>
                    <a:pt x="312" y="280"/>
                    <a:pt x="303" y="273"/>
                    <a:pt x="293" y="273"/>
                  </a:cubicBezTo>
                  <a:cubicBezTo>
                    <a:pt x="0" y="559"/>
                    <a:pt x="0" y="559"/>
                    <a:pt x="0" y="559"/>
                  </a:cubicBezTo>
                  <a:cubicBezTo>
                    <a:pt x="83" y="651"/>
                    <a:pt x="83" y="651"/>
                    <a:pt x="83" y="651"/>
                  </a:cubicBezTo>
                  <a:cubicBezTo>
                    <a:pt x="202" y="784"/>
                    <a:pt x="202" y="784"/>
                    <a:pt x="202" y="784"/>
                  </a:cubicBezTo>
                  <a:cubicBezTo>
                    <a:pt x="243" y="784"/>
                    <a:pt x="282" y="780"/>
                    <a:pt x="319" y="773"/>
                  </a:cubicBezTo>
                  <a:cubicBezTo>
                    <a:pt x="320" y="756"/>
                    <a:pt x="320" y="756"/>
                    <a:pt x="320" y="756"/>
                  </a:cubicBezTo>
                  <a:cubicBezTo>
                    <a:pt x="459" y="734"/>
                    <a:pt x="459" y="734"/>
                    <a:pt x="459" y="734"/>
                  </a:cubicBezTo>
                  <a:cubicBezTo>
                    <a:pt x="710" y="633"/>
                    <a:pt x="893" y="396"/>
                    <a:pt x="912" y="113"/>
                  </a:cubicBezTo>
                  <a:cubicBezTo>
                    <a:pt x="912" y="112"/>
                    <a:pt x="912" y="112"/>
                    <a:pt x="912" y="112"/>
                  </a:cubicBezTo>
                  <a:cubicBezTo>
                    <a:pt x="913" y="110"/>
                    <a:pt x="913" y="110"/>
                    <a:pt x="913" y="109"/>
                  </a:cubicBezTo>
                  <a:cubicBezTo>
                    <a:pt x="913" y="109"/>
                    <a:pt x="913" y="109"/>
                    <a:pt x="913" y="107"/>
                  </a:cubicBezTo>
                  <a:cubicBezTo>
                    <a:pt x="913" y="107"/>
                    <a:pt x="913" y="106"/>
                    <a:pt x="913" y="106"/>
                  </a:cubicBezTo>
                  <a:cubicBezTo>
                    <a:pt x="913" y="104"/>
                    <a:pt x="913" y="104"/>
                    <a:pt x="913" y="104"/>
                  </a:cubicBezTo>
                  <a:cubicBezTo>
                    <a:pt x="913" y="103"/>
                    <a:pt x="913" y="103"/>
                    <a:pt x="913" y="102"/>
                  </a:cubicBezTo>
                  <a:cubicBezTo>
                    <a:pt x="913" y="100"/>
                    <a:pt x="913" y="100"/>
                    <a:pt x="913" y="100"/>
                  </a:cubicBezTo>
                  <a:cubicBezTo>
                    <a:pt x="913" y="99"/>
                    <a:pt x="913" y="99"/>
                    <a:pt x="913" y="99"/>
                  </a:cubicBezTo>
                  <a:cubicBezTo>
                    <a:pt x="913" y="99"/>
                    <a:pt x="913" y="99"/>
                    <a:pt x="913" y="97"/>
                  </a:cubicBezTo>
                  <a:cubicBezTo>
                    <a:pt x="913" y="97"/>
                    <a:pt x="913" y="97"/>
                    <a:pt x="913" y="96"/>
                  </a:cubicBezTo>
                  <a:cubicBezTo>
                    <a:pt x="913" y="96"/>
                    <a:pt x="913" y="94"/>
                    <a:pt x="913" y="94"/>
                  </a:cubicBezTo>
                  <a:cubicBezTo>
                    <a:pt x="913" y="93"/>
                    <a:pt x="913" y="93"/>
                    <a:pt x="913" y="93"/>
                  </a:cubicBezTo>
                  <a:cubicBezTo>
                    <a:pt x="913" y="92"/>
                    <a:pt x="913" y="92"/>
                    <a:pt x="913" y="92"/>
                  </a:cubicBezTo>
                  <a:cubicBezTo>
                    <a:pt x="913" y="92"/>
                    <a:pt x="913" y="92"/>
                    <a:pt x="913" y="90"/>
                  </a:cubicBezTo>
                  <a:cubicBezTo>
                    <a:pt x="913" y="90"/>
                    <a:pt x="913" y="89"/>
                    <a:pt x="913" y="89"/>
                  </a:cubicBezTo>
                  <a:cubicBezTo>
                    <a:pt x="913" y="87"/>
                    <a:pt x="913" y="87"/>
                    <a:pt x="913" y="87"/>
                  </a:cubicBezTo>
                  <a:cubicBezTo>
                    <a:pt x="913" y="87"/>
                    <a:pt x="913" y="87"/>
                    <a:pt x="913" y="86"/>
                  </a:cubicBezTo>
                  <a:cubicBezTo>
                    <a:pt x="913" y="86"/>
                    <a:pt x="913" y="84"/>
                    <a:pt x="913" y="84"/>
                  </a:cubicBezTo>
                  <a:cubicBezTo>
                    <a:pt x="913" y="83"/>
                    <a:pt x="913" y="83"/>
                    <a:pt x="913" y="83"/>
                  </a:cubicBezTo>
                  <a:cubicBezTo>
                    <a:pt x="913" y="81"/>
                    <a:pt x="913" y="81"/>
                    <a:pt x="913" y="81"/>
                  </a:cubicBezTo>
                  <a:cubicBezTo>
                    <a:pt x="913" y="80"/>
                    <a:pt x="913" y="80"/>
                    <a:pt x="913" y="79"/>
                  </a:cubicBezTo>
                  <a:cubicBezTo>
                    <a:pt x="913" y="79"/>
                    <a:pt x="913" y="79"/>
                    <a:pt x="913" y="77"/>
                  </a:cubicBezTo>
                  <a:cubicBezTo>
                    <a:pt x="913" y="76"/>
                    <a:pt x="913" y="76"/>
                    <a:pt x="913" y="76"/>
                  </a:cubicBezTo>
                  <a:cubicBezTo>
                    <a:pt x="913" y="76"/>
                    <a:pt x="913" y="76"/>
                    <a:pt x="913" y="74"/>
                  </a:cubicBezTo>
                  <a:cubicBezTo>
                    <a:pt x="913" y="74"/>
                    <a:pt x="913" y="74"/>
                    <a:pt x="915" y="74"/>
                  </a:cubicBezTo>
                  <a:cubicBezTo>
                    <a:pt x="915" y="73"/>
                    <a:pt x="915" y="73"/>
                    <a:pt x="915" y="73"/>
                  </a:cubicBezTo>
                  <a:cubicBezTo>
                    <a:pt x="915" y="73"/>
                    <a:pt x="915" y="71"/>
                    <a:pt x="915" y="71"/>
                  </a:cubicBezTo>
                  <a:cubicBezTo>
                    <a:pt x="915" y="71"/>
                    <a:pt x="915" y="70"/>
                    <a:pt x="915" y="70"/>
                  </a:cubicBezTo>
                  <a:cubicBezTo>
                    <a:pt x="915" y="68"/>
                    <a:pt x="915" y="68"/>
                    <a:pt x="915" y="68"/>
                  </a:cubicBezTo>
                  <a:cubicBezTo>
                    <a:pt x="915" y="68"/>
                    <a:pt x="915" y="68"/>
                    <a:pt x="915" y="67"/>
                  </a:cubicBezTo>
                  <a:cubicBezTo>
                    <a:pt x="915" y="67"/>
                    <a:pt x="915" y="66"/>
                    <a:pt x="915" y="66"/>
                  </a:cubicBezTo>
                  <a:cubicBezTo>
                    <a:pt x="915" y="64"/>
                    <a:pt x="915" y="64"/>
                    <a:pt x="915" y="64"/>
                  </a:cubicBezTo>
                  <a:cubicBezTo>
                    <a:pt x="915" y="64"/>
                    <a:pt x="915" y="63"/>
                    <a:pt x="915" y="63"/>
                  </a:cubicBezTo>
                  <a:cubicBezTo>
                    <a:pt x="915" y="41"/>
                    <a:pt x="913" y="20"/>
                    <a:pt x="912" y="0"/>
                  </a:cubicBezTo>
                </a:path>
              </a:pathLst>
            </a:custGeom>
            <a:solidFill>
              <a:srgbClr val="1EB2A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7" name="path"/>
            <p:cNvSpPr/>
            <p:nvPr/>
          </p:nvSpPr>
          <p:spPr>
            <a:xfrm>
              <a:off x="540220" y="739507"/>
              <a:ext cx="328180" cy="252082"/>
            </a:xfrm>
            <a:custGeom>
              <a:avLst/>
              <a:gdLst/>
              <a:ahLst/>
              <a:cxnLst/>
              <a:rect l="0" t="0" r="0" b="0"/>
              <a:pathLst>
                <a:path w="516" h="396">
                  <a:moveTo>
                    <a:pt x="247" y="81"/>
                  </a:moveTo>
                  <a:cubicBezTo>
                    <a:pt x="241" y="88"/>
                    <a:pt x="238" y="97"/>
                    <a:pt x="237" y="106"/>
                  </a:cubicBezTo>
                  <a:cubicBezTo>
                    <a:pt x="234" y="119"/>
                    <a:pt x="228" y="132"/>
                    <a:pt x="221" y="143"/>
                  </a:cubicBezTo>
                  <a:cubicBezTo>
                    <a:pt x="220" y="146"/>
                    <a:pt x="218" y="147"/>
                    <a:pt x="215" y="147"/>
                  </a:cubicBezTo>
                  <a:cubicBezTo>
                    <a:pt x="215" y="147"/>
                    <a:pt x="214" y="147"/>
                    <a:pt x="213" y="146"/>
                  </a:cubicBezTo>
                  <a:cubicBezTo>
                    <a:pt x="205" y="140"/>
                    <a:pt x="198" y="134"/>
                    <a:pt x="190" y="130"/>
                  </a:cubicBezTo>
                  <a:cubicBezTo>
                    <a:pt x="182" y="126"/>
                    <a:pt x="182" y="119"/>
                    <a:pt x="185" y="111"/>
                  </a:cubicBezTo>
                  <a:cubicBezTo>
                    <a:pt x="187" y="107"/>
                    <a:pt x="188" y="103"/>
                    <a:pt x="191" y="99"/>
                  </a:cubicBezTo>
                  <a:cubicBezTo>
                    <a:pt x="194" y="96"/>
                    <a:pt x="194" y="93"/>
                    <a:pt x="190" y="90"/>
                  </a:cubicBezTo>
                  <a:cubicBezTo>
                    <a:pt x="181" y="86"/>
                    <a:pt x="171" y="87"/>
                    <a:pt x="162" y="84"/>
                  </a:cubicBezTo>
                  <a:cubicBezTo>
                    <a:pt x="162" y="84"/>
                    <a:pt x="162" y="84"/>
                    <a:pt x="161" y="84"/>
                  </a:cubicBezTo>
                  <a:cubicBezTo>
                    <a:pt x="161" y="84"/>
                    <a:pt x="159" y="86"/>
                    <a:pt x="158" y="87"/>
                  </a:cubicBezTo>
                  <a:cubicBezTo>
                    <a:pt x="156" y="91"/>
                    <a:pt x="152" y="94"/>
                    <a:pt x="149" y="97"/>
                  </a:cubicBezTo>
                  <a:cubicBezTo>
                    <a:pt x="145" y="104"/>
                    <a:pt x="138" y="109"/>
                    <a:pt x="139" y="117"/>
                  </a:cubicBezTo>
                  <a:cubicBezTo>
                    <a:pt x="141" y="124"/>
                    <a:pt x="138" y="124"/>
                    <a:pt x="132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28" y="124"/>
                    <a:pt x="123" y="124"/>
                    <a:pt x="120" y="123"/>
                  </a:cubicBezTo>
                  <a:cubicBezTo>
                    <a:pt x="115" y="123"/>
                    <a:pt x="112" y="116"/>
                    <a:pt x="107" y="116"/>
                  </a:cubicBezTo>
                  <a:cubicBezTo>
                    <a:pt x="106" y="116"/>
                    <a:pt x="106" y="116"/>
                    <a:pt x="105" y="116"/>
                  </a:cubicBezTo>
                  <a:cubicBezTo>
                    <a:pt x="100" y="119"/>
                    <a:pt x="97" y="126"/>
                    <a:pt x="92" y="129"/>
                  </a:cubicBezTo>
                  <a:cubicBezTo>
                    <a:pt x="89" y="130"/>
                    <a:pt x="87" y="132"/>
                    <a:pt x="87" y="134"/>
                  </a:cubicBezTo>
                  <a:cubicBezTo>
                    <a:pt x="87" y="139"/>
                    <a:pt x="89" y="143"/>
                    <a:pt x="84" y="145"/>
                  </a:cubicBezTo>
                  <a:cubicBezTo>
                    <a:pt x="84" y="145"/>
                    <a:pt x="83" y="145"/>
                    <a:pt x="83" y="145"/>
                  </a:cubicBezTo>
                  <a:cubicBezTo>
                    <a:pt x="80" y="145"/>
                    <a:pt x="79" y="140"/>
                    <a:pt x="76" y="139"/>
                  </a:cubicBezTo>
                  <a:cubicBezTo>
                    <a:pt x="73" y="146"/>
                    <a:pt x="76" y="153"/>
                    <a:pt x="70" y="159"/>
                  </a:cubicBezTo>
                  <a:cubicBezTo>
                    <a:pt x="63" y="165"/>
                    <a:pt x="57" y="170"/>
                    <a:pt x="48" y="173"/>
                  </a:cubicBezTo>
                  <a:cubicBezTo>
                    <a:pt x="34" y="178"/>
                    <a:pt x="21" y="186"/>
                    <a:pt x="10" y="193"/>
                  </a:cubicBezTo>
                  <a:cubicBezTo>
                    <a:pt x="1" y="199"/>
                    <a:pt x="1" y="206"/>
                    <a:pt x="8" y="219"/>
                  </a:cubicBezTo>
                  <a:cubicBezTo>
                    <a:pt x="11" y="224"/>
                    <a:pt x="14" y="229"/>
                    <a:pt x="8" y="232"/>
                  </a:cubicBezTo>
                  <a:cubicBezTo>
                    <a:pt x="8" y="232"/>
                    <a:pt x="8" y="232"/>
                    <a:pt x="7" y="232"/>
                  </a:cubicBezTo>
                  <a:cubicBezTo>
                    <a:pt x="5" y="232"/>
                    <a:pt x="5" y="228"/>
                    <a:pt x="2" y="228"/>
                  </a:cubicBezTo>
                  <a:cubicBezTo>
                    <a:pt x="1" y="228"/>
                    <a:pt x="1" y="228"/>
                    <a:pt x="1" y="228"/>
                  </a:cubicBezTo>
                  <a:cubicBezTo>
                    <a:pt x="0" y="231"/>
                    <a:pt x="2" y="235"/>
                    <a:pt x="4" y="238"/>
                  </a:cubicBezTo>
                  <a:cubicBezTo>
                    <a:pt x="15" y="258"/>
                    <a:pt x="20" y="280"/>
                    <a:pt x="20" y="304"/>
                  </a:cubicBezTo>
                  <a:cubicBezTo>
                    <a:pt x="21" y="310"/>
                    <a:pt x="21" y="314"/>
                    <a:pt x="27" y="317"/>
                  </a:cubicBezTo>
                  <a:cubicBezTo>
                    <a:pt x="30" y="318"/>
                    <a:pt x="33" y="320"/>
                    <a:pt x="35" y="320"/>
                  </a:cubicBezTo>
                  <a:cubicBezTo>
                    <a:pt x="37" y="320"/>
                    <a:pt x="40" y="318"/>
                    <a:pt x="43" y="317"/>
                  </a:cubicBezTo>
                  <a:cubicBezTo>
                    <a:pt x="46" y="316"/>
                    <a:pt x="48" y="313"/>
                    <a:pt x="51" y="311"/>
                  </a:cubicBezTo>
                  <a:cubicBezTo>
                    <a:pt x="67" y="304"/>
                    <a:pt x="83" y="301"/>
                    <a:pt x="97" y="290"/>
                  </a:cubicBezTo>
                  <a:cubicBezTo>
                    <a:pt x="103" y="285"/>
                    <a:pt x="110" y="287"/>
                    <a:pt x="118" y="285"/>
                  </a:cubicBezTo>
                  <a:cubicBezTo>
                    <a:pt x="122" y="284"/>
                    <a:pt x="126" y="283"/>
                    <a:pt x="131" y="283"/>
                  </a:cubicBezTo>
                  <a:cubicBezTo>
                    <a:pt x="142" y="283"/>
                    <a:pt x="151" y="288"/>
                    <a:pt x="158" y="297"/>
                  </a:cubicBezTo>
                  <a:cubicBezTo>
                    <a:pt x="162" y="301"/>
                    <a:pt x="161" y="310"/>
                    <a:pt x="167" y="310"/>
                  </a:cubicBezTo>
                  <a:cubicBezTo>
                    <a:pt x="172" y="310"/>
                    <a:pt x="174" y="300"/>
                    <a:pt x="177" y="295"/>
                  </a:cubicBezTo>
                  <a:cubicBezTo>
                    <a:pt x="178" y="294"/>
                    <a:pt x="179" y="291"/>
                    <a:pt x="182" y="291"/>
                  </a:cubicBezTo>
                  <a:cubicBezTo>
                    <a:pt x="182" y="291"/>
                    <a:pt x="182" y="291"/>
                    <a:pt x="184" y="291"/>
                  </a:cubicBezTo>
                  <a:cubicBezTo>
                    <a:pt x="187" y="293"/>
                    <a:pt x="185" y="295"/>
                    <a:pt x="184" y="298"/>
                  </a:cubicBezTo>
                  <a:cubicBezTo>
                    <a:pt x="182" y="304"/>
                    <a:pt x="181" y="308"/>
                    <a:pt x="178" y="313"/>
                  </a:cubicBezTo>
                  <a:cubicBezTo>
                    <a:pt x="181" y="313"/>
                    <a:pt x="184" y="310"/>
                    <a:pt x="187" y="310"/>
                  </a:cubicBezTo>
                  <a:cubicBezTo>
                    <a:pt x="187" y="310"/>
                    <a:pt x="188" y="310"/>
                    <a:pt x="188" y="313"/>
                  </a:cubicBezTo>
                  <a:cubicBezTo>
                    <a:pt x="188" y="323"/>
                    <a:pt x="194" y="329"/>
                    <a:pt x="197" y="336"/>
                  </a:cubicBezTo>
                  <a:cubicBezTo>
                    <a:pt x="198" y="344"/>
                    <a:pt x="202" y="347"/>
                    <a:pt x="208" y="347"/>
                  </a:cubicBezTo>
                  <a:cubicBezTo>
                    <a:pt x="211" y="347"/>
                    <a:pt x="215" y="347"/>
                    <a:pt x="220" y="344"/>
                  </a:cubicBezTo>
                  <a:cubicBezTo>
                    <a:pt x="223" y="343"/>
                    <a:pt x="224" y="341"/>
                    <a:pt x="226" y="341"/>
                  </a:cubicBezTo>
                  <a:cubicBezTo>
                    <a:pt x="227" y="341"/>
                    <a:pt x="227" y="343"/>
                    <a:pt x="228" y="343"/>
                  </a:cubicBezTo>
                  <a:cubicBezTo>
                    <a:pt x="230" y="347"/>
                    <a:pt x="233" y="349"/>
                    <a:pt x="234" y="349"/>
                  </a:cubicBezTo>
                  <a:cubicBezTo>
                    <a:pt x="238" y="349"/>
                    <a:pt x="243" y="344"/>
                    <a:pt x="247" y="340"/>
                  </a:cubicBezTo>
                  <a:cubicBezTo>
                    <a:pt x="249" y="339"/>
                    <a:pt x="250" y="337"/>
                    <a:pt x="250" y="337"/>
                  </a:cubicBezTo>
                  <a:cubicBezTo>
                    <a:pt x="263" y="336"/>
                    <a:pt x="266" y="324"/>
                    <a:pt x="270" y="316"/>
                  </a:cubicBezTo>
                  <a:cubicBezTo>
                    <a:pt x="273" y="310"/>
                    <a:pt x="276" y="303"/>
                    <a:pt x="279" y="297"/>
                  </a:cubicBezTo>
                  <a:cubicBezTo>
                    <a:pt x="296" y="270"/>
                    <a:pt x="305" y="242"/>
                    <a:pt x="312" y="214"/>
                  </a:cubicBezTo>
                  <a:cubicBezTo>
                    <a:pt x="313" y="208"/>
                    <a:pt x="312" y="203"/>
                    <a:pt x="306" y="202"/>
                  </a:cubicBezTo>
                  <a:cubicBezTo>
                    <a:pt x="300" y="199"/>
                    <a:pt x="296" y="195"/>
                    <a:pt x="293" y="189"/>
                  </a:cubicBezTo>
                  <a:cubicBezTo>
                    <a:pt x="289" y="180"/>
                    <a:pt x="286" y="170"/>
                    <a:pt x="279" y="166"/>
                  </a:cubicBezTo>
                  <a:cubicBezTo>
                    <a:pt x="267" y="157"/>
                    <a:pt x="264" y="146"/>
                    <a:pt x="264" y="133"/>
                  </a:cubicBezTo>
                  <a:cubicBezTo>
                    <a:pt x="263" y="123"/>
                    <a:pt x="264" y="114"/>
                    <a:pt x="257" y="107"/>
                  </a:cubicBezTo>
                  <a:cubicBezTo>
                    <a:pt x="254" y="103"/>
                    <a:pt x="253" y="99"/>
                    <a:pt x="251" y="93"/>
                  </a:cubicBezTo>
                  <a:cubicBezTo>
                    <a:pt x="251" y="88"/>
                    <a:pt x="251" y="84"/>
                    <a:pt x="247" y="81"/>
                  </a:cubicBezTo>
                </a:path>
                <a:path w="516" h="396">
                  <a:moveTo>
                    <a:pt x="153" y="48"/>
                  </a:moveTo>
                  <a:cubicBezTo>
                    <a:pt x="152" y="48"/>
                    <a:pt x="152" y="48"/>
                    <a:pt x="152" y="48"/>
                  </a:cubicBezTo>
                  <a:cubicBezTo>
                    <a:pt x="149" y="50"/>
                    <a:pt x="148" y="51"/>
                    <a:pt x="148" y="53"/>
                  </a:cubicBezTo>
                  <a:cubicBezTo>
                    <a:pt x="148" y="56"/>
                    <a:pt x="149" y="57"/>
                    <a:pt x="152" y="57"/>
                  </a:cubicBezTo>
                  <a:cubicBezTo>
                    <a:pt x="155" y="57"/>
                    <a:pt x="156" y="56"/>
                    <a:pt x="157" y="53"/>
                  </a:cubicBezTo>
                  <a:cubicBezTo>
                    <a:pt x="157" y="50"/>
                    <a:pt x="155" y="48"/>
                    <a:pt x="153" y="48"/>
                  </a:cubicBezTo>
                </a:path>
                <a:path w="516" h="396">
                  <a:moveTo>
                    <a:pt x="212" y="0"/>
                  </a:moveTo>
                  <a:cubicBezTo>
                    <a:pt x="208" y="0"/>
                    <a:pt x="205" y="1"/>
                    <a:pt x="201" y="4"/>
                  </a:cubicBezTo>
                  <a:cubicBezTo>
                    <a:pt x="198" y="8"/>
                    <a:pt x="195" y="10"/>
                    <a:pt x="191" y="10"/>
                  </a:cubicBezTo>
                  <a:cubicBezTo>
                    <a:pt x="189" y="10"/>
                    <a:pt x="186" y="8"/>
                    <a:pt x="185" y="7"/>
                  </a:cubicBezTo>
                  <a:cubicBezTo>
                    <a:pt x="179" y="12"/>
                    <a:pt x="179" y="12"/>
                    <a:pt x="179" y="12"/>
                  </a:cubicBezTo>
                  <a:cubicBezTo>
                    <a:pt x="189" y="12"/>
                    <a:pt x="198" y="20"/>
                    <a:pt x="205" y="24"/>
                  </a:cubicBezTo>
                  <a:cubicBezTo>
                    <a:pt x="220" y="33"/>
                    <a:pt x="220" y="38"/>
                    <a:pt x="207" y="53"/>
                  </a:cubicBezTo>
                  <a:cubicBezTo>
                    <a:pt x="209" y="51"/>
                    <a:pt x="212" y="51"/>
                    <a:pt x="214" y="51"/>
                  </a:cubicBezTo>
                  <a:cubicBezTo>
                    <a:pt x="217" y="51"/>
                    <a:pt x="220" y="53"/>
                    <a:pt x="221" y="53"/>
                  </a:cubicBezTo>
                  <a:cubicBezTo>
                    <a:pt x="227" y="54"/>
                    <a:pt x="231" y="56"/>
                    <a:pt x="236" y="57"/>
                  </a:cubicBezTo>
                  <a:cubicBezTo>
                    <a:pt x="239" y="7"/>
                    <a:pt x="239" y="7"/>
                    <a:pt x="239" y="7"/>
                  </a:cubicBezTo>
                  <a:cubicBezTo>
                    <a:pt x="233" y="4"/>
                    <a:pt x="225" y="2"/>
                    <a:pt x="220" y="1"/>
                  </a:cubicBezTo>
                  <a:cubicBezTo>
                    <a:pt x="217" y="0"/>
                    <a:pt x="214" y="0"/>
                    <a:pt x="212" y="0"/>
                  </a:cubicBezTo>
                </a:path>
                <a:path w="516" h="396">
                  <a:moveTo>
                    <a:pt x="489" y="251"/>
                  </a:moveTo>
                  <a:cubicBezTo>
                    <a:pt x="490" y="257"/>
                    <a:pt x="492" y="261"/>
                    <a:pt x="493" y="265"/>
                  </a:cubicBezTo>
                  <a:cubicBezTo>
                    <a:pt x="495" y="271"/>
                    <a:pt x="495" y="280"/>
                    <a:pt x="487" y="288"/>
                  </a:cubicBezTo>
                  <a:cubicBezTo>
                    <a:pt x="482" y="294"/>
                    <a:pt x="480" y="297"/>
                    <a:pt x="486" y="300"/>
                  </a:cubicBezTo>
                  <a:cubicBezTo>
                    <a:pt x="487" y="300"/>
                    <a:pt x="489" y="303"/>
                    <a:pt x="487" y="306"/>
                  </a:cubicBezTo>
                  <a:cubicBezTo>
                    <a:pt x="487" y="307"/>
                    <a:pt x="486" y="310"/>
                    <a:pt x="487" y="310"/>
                  </a:cubicBezTo>
                  <a:cubicBezTo>
                    <a:pt x="490" y="310"/>
                    <a:pt x="492" y="307"/>
                    <a:pt x="493" y="306"/>
                  </a:cubicBezTo>
                  <a:cubicBezTo>
                    <a:pt x="498" y="298"/>
                    <a:pt x="500" y="293"/>
                    <a:pt x="509" y="288"/>
                  </a:cubicBezTo>
                  <a:cubicBezTo>
                    <a:pt x="512" y="287"/>
                    <a:pt x="515" y="281"/>
                    <a:pt x="516" y="278"/>
                  </a:cubicBezTo>
                  <a:cubicBezTo>
                    <a:pt x="516" y="275"/>
                    <a:pt x="516" y="275"/>
                    <a:pt x="515" y="275"/>
                  </a:cubicBezTo>
                  <a:cubicBezTo>
                    <a:pt x="515" y="275"/>
                    <a:pt x="513" y="275"/>
                    <a:pt x="513" y="275"/>
                  </a:cubicBezTo>
                  <a:cubicBezTo>
                    <a:pt x="512" y="277"/>
                    <a:pt x="512" y="277"/>
                    <a:pt x="511" y="277"/>
                  </a:cubicBezTo>
                  <a:cubicBezTo>
                    <a:pt x="509" y="275"/>
                    <a:pt x="508" y="274"/>
                    <a:pt x="508" y="273"/>
                  </a:cubicBezTo>
                  <a:cubicBezTo>
                    <a:pt x="508" y="271"/>
                    <a:pt x="508" y="270"/>
                    <a:pt x="506" y="270"/>
                  </a:cubicBezTo>
                  <a:cubicBezTo>
                    <a:pt x="506" y="270"/>
                    <a:pt x="505" y="270"/>
                    <a:pt x="503" y="270"/>
                  </a:cubicBezTo>
                  <a:cubicBezTo>
                    <a:pt x="502" y="271"/>
                    <a:pt x="500" y="273"/>
                    <a:pt x="500" y="273"/>
                  </a:cubicBezTo>
                  <a:cubicBezTo>
                    <a:pt x="498" y="273"/>
                    <a:pt x="498" y="270"/>
                    <a:pt x="498" y="267"/>
                  </a:cubicBezTo>
                  <a:cubicBezTo>
                    <a:pt x="496" y="261"/>
                    <a:pt x="496" y="254"/>
                    <a:pt x="489" y="251"/>
                  </a:cubicBezTo>
                </a:path>
                <a:path w="516" h="396">
                  <a:moveTo>
                    <a:pt x="218" y="360"/>
                  </a:moveTo>
                  <a:cubicBezTo>
                    <a:pt x="217" y="362"/>
                    <a:pt x="215" y="363"/>
                    <a:pt x="215" y="365"/>
                  </a:cubicBezTo>
                  <a:cubicBezTo>
                    <a:pt x="214" y="366"/>
                    <a:pt x="215" y="367"/>
                    <a:pt x="217" y="367"/>
                  </a:cubicBezTo>
                  <a:cubicBezTo>
                    <a:pt x="218" y="366"/>
                    <a:pt x="220" y="366"/>
                    <a:pt x="221" y="363"/>
                  </a:cubicBezTo>
                  <a:cubicBezTo>
                    <a:pt x="221" y="362"/>
                    <a:pt x="220" y="360"/>
                    <a:pt x="218" y="360"/>
                  </a:cubicBezTo>
                </a:path>
                <a:path w="516" h="396">
                  <a:moveTo>
                    <a:pt x="228" y="372"/>
                  </a:moveTo>
                  <a:cubicBezTo>
                    <a:pt x="225" y="373"/>
                    <a:pt x="221" y="372"/>
                    <a:pt x="221" y="377"/>
                  </a:cubicBezTo>
                  <a:cubicBezTo>
                    <a:pt x="223" y="382"/>
                    <a:pt x="223" y="388"/>
                    <a:pt x="223" y="392"/>
                  </a:cubicBezTo>
                  <a:cubicBezTo>
                    <a:pt x="224" y="395"/>
                    <a:pt x="227" y="396"/>
                    <a:pt x="230" y="396"/>
                  </a:cubicBezTo>
                  <a:cubicBezTo>
                    <a:pt x="230" y="396"/>
                    <a:pt x="231" y="396"/>
                    <a:pt x="231" y="396"/>
                  </a:cubicBezTo>
                  <a:cubicBezTo>
                    <a:pt x="235" y="395"/>
                    <a:pt x="237" y="392"/>
                    <a:pt x="240" y="388"/>
                  </a:cubicBezTo>
                  <a:cubicBezTo>
                    <a:pt x="241" y="383"/>
                    <a:pt x="245" y="379"/>
                    <a:pt x="243" y="374"/>
                  </a:cubicBezTo>
                  <a:cubicBezTo>
                    <a:pt x="243" y="373"/>
                    <a:pt x="241" y="373"/>
                    <a:pt x="240" y="373"/>
                  </a:cubicBezTo>
                  <a:cubicBezTo>
                    <a:pt x="235" y="373"/>
                    <a:pt x="233" y="372"/>
                    <a:pt x="228" y="372"/>
                  </a:cubicBezTo>
                </a:path>
                <a:path w="516" h="396">
                  <a:moveTo>
                    <a:pt x="413" y="153"/>
                  </a:moveTo>
                  <a:cubicBezTo>
                    <a:pt x="411" y="153"/>
                    <a:pt x="408" y="155"/>
                    <a:pt x="408" y="158"/>
                  </a:cubicBezTo>
                  <a:cubicBezTo>
                    <a:pt x="408" y="164"/>
                    <a:pt x="414" y="165"/>
                    <a:pt x="420" y="166"/>
                  </a:cubicBezTo>
                  <a:cubicBezTo>
                    <a:pt x="423" y="166"/>
                    <a:pt x="424" y="164"/>
                    <a:pt x="426" y="161"/>
                  </a:cubicBezTo>
                  <a:cubicBezTo>
                    <a:pt x="424" y="156"/>
                    <a:pt x="420" y="153"/>
                    <a:pt x="414" y="153"/>
                  </a:cubicBezTo>
                  <a:cubicBezTo>
                    <a:pt x="414" y="153"/>
                    <a:pt x="414" y="153"/>
                    <a:pt x="413" y="153"/>
                  </a:cubicBezTo>
                </a:path>
                <a:path w="516" h="396">
                  <a:moveTo>
                    <a:pt x="470" y="313"/>
                  </a:moveTo>
                  <a:cubicBezTo>
                    <a:pt x="467" y="313"/>
                    <a:pt x="464" y="317"/>
                    <a:pt x="460" y="320"/>
                  </a:cubicBezTo>
                  <a:cubicBezTo>
                    <a:pt x="458" y="321"/>
                    <a:pt x="457" y="323"/>
                    <a:pt x="457" y="324"/>
                  </a:cubicBezTo>
                  <a:cubicBezTo>
                    <a:pt x="453" y="331"/>
                    <a:pt x="445" y="337"/>
                    <a:pt x="440" y="343"/>
                  </a:cubicBezTo>
                  <a:cubicBezTo>
                    <a:pt x="428" y="353"/>
                    <a:pt x="418" y="363"/>
                    <a:pt x="408" y="376"/>
                  </a:cubicBezTo>
                  <a:cubicBezTo>
                    <a:pt x="410" y="376"/>
                    <a:pt x="411" y="376"/>
                    <a:pt x="413" y="376"/>
                  </a:cubicBezTo>
                  <a:cubicBezTo>
                    <a:pt x="415" y="376"/>
                    <a:pt x="417" y="376"/>
                    <a:pt x="418" y="378"/>
                  </a:cubicBezTo>
                  <a:cubicBezTo>
                    <a:pt x="420" y="378"/>
                    <a:pt x="421" y="378"/>
                    <a:pt x="423" y="378"/>
                  </a:cubicBezTo>
                  <a:cubicBezTo>
                    <a:pt x="428" y="378"/>
                    <a:pt x="434" y="373"/>
                    <a:pt x="438" y="365"/>
                  </a:cubicBezTo>
                  <a:cubicBezTo>
                    <a:pt x="444" y="350"/>
                    <a:pt x="457" y="340"/>
                    <a:pt x="467" y="329"/>
                  </a:cubicBezTo>
                  <a:cubicBezTo>
                    <a:pt x="470" y="323"/>
                    <a:pt x="474" y="318"/>
                    <a:pt x="473" y="316"/>
                  </a:cubicBezTo>
                  <a:cubicBezTo>
                    <a:pt x="471" y="314"/>
                    <a:pt x="471" y="313"/>
                    <a:pt x="470" y="313"/>
                  </a:cubicBezTo>
                </a:path>
              </a:pathLst>
            </a:custGeom>
            <a:solidFill>
              <a:srgbClr val="91D53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8" name="path"/>
            <p:cNvSpPr/>
            <p:nvPr/>
          </p:nvSpPr>
          <p:spPr>
            <a:xfrm>
              <a:off x="131533" y="419252"/>
              <a:ext cx="303542" cy="609727"/>
            </a:xfrm>
            <a:custGeom>
              <a:avLst/>
              <a:gdLst/>
              <a:ahLst/>
              <a:cxnLst/>
              <a:rect l="0" t="0" r="0" b="0"/>
              <a:pathLst>
                <a:path w="478" h="960">
                  <a:moveTo>
                    <a:pt x="359" y="323"/>
                  </a:moveTo>
                  <a:cubicBezTo>
                    <a:pt x="355" y="327"/>
                    <a:pt x="352" y="332"/>
                    <a:pt x="352" y="337"/>
                  </a:cubicBezTo>
                  <a:cubicBezTo>
                    <a:pt x="359" y="323"/>
                    <a:pt x="359" y="323"/>
                    <a:pt x="359" y="323"/>
                  </a:cubicBezTo>
                  <a:moveTo>
                    <a:pt x="452" y="265"/>
                  </a:moveTo>
                  <a:cubicBezTo>
                    <a:pt x="450" y="265"/>
                    <a:pt x="449" y="267"/>
                    <a:pt x="446" y="267"/>
                  </a:cubicBezTo>
                  <a:cubicBezTo>
                    <a:pt x="444" y="268"/>
                    <a:pt x="443" y="270"/>
                    <a:pt x="440" y="270"/>
                  </a:cubicBezTo>
                  <a:cubicBezTo>
                    <a:pt x="478" y="298"/>
                    <a:pt x="478" y="298"/>
                    <a:pt x="478" y="298"/>
                  </a:cubicBezTo>
                  <a:cubicBezTo>
                    <a:pt x="472" y="287"/>
                    <a:pt x="460" y="278"/>
                    <a:pt x="454" y="267"/>
                  </a:cubicBezTo>
                  <a:cubicBezTo>
                    <a:pt x="453" y="265"/>
                    <a:pt x="453" y="265"/>
                    <a:pt x="452" y="265"/>
                  </a:cubicBezTo>
                  <a:moveTo>
                    <a:pt x="113" y="677"/>
                  </a:moveTo>
                  <a:cubicBezTo>
                    <a:pt x="107" y="677"/>
                    <a:pt x="103" y="674"/>
                    <a:pt x="97" y="665"/>
                  </a:cubicBezTo>
                  <a:cubicBezTo>
                    <a:pt x="90" y="654"/>
                    <a:pt x="84" y="642"/>
                    <a:pt x="89" y="631"/>
                  </a:cubicBezTo>
                  <a:cubicBezTo>
                    <a:pt x="92" y="626"/>
                    <a:pt x="87" y="619"/>
                    <a:pt x="86" y="613"/>
                  </a:cubicBezTo>
                  <a:cubicBezTo>
                    <a:pt x="82" y="600"/>
                    <a:pt x="84" y="592"/>
                    <a:pt x="96" y="587"/>
                  </a:cubicBezTo>
                  <a:cubicBezTo>
                    <a:pt x="107" y="585"/>
                    <a:pt x="115" y="576"/>
                    <a:pt x="113" y="562"/>
                  </a:cubicBezTo>
                  <a:cubicBezTo>
                    <a:pt x="123" y="573"/>
                    <a:pt x="128" y="583"/>
                    <a:pt x="126" y="592"/>
                  </a:cubicBezTo>
                  <a:cubicBezTo>
                    <a:pt x="123" y="616"/>
                    <a:pt x="128" y="643"/>
                    <a:pt x="125" y="666"/>
                  </a:cubicBezTo>
                  <a:cubicBezTo>
                    <a:pt x="125" y="669"/>
                    <a:pt x="125" y="674"/>
                    <a:pt x="123" y="674"/>
                  </a:cubicBezTo>
                  <a:cubicBezTo>
                    <a:pt x="119" y="677"/>
                    <a:pt x="116" y="677"/>
                    <a:pt x="113" y="677"/>
                  </a:cubicBezTo>
                  <a:moveTo>
                    <a:pt x="18" y="470"/>
                  </a:moveTo>
                  <a:cubicBezTo>
                    <a:pt x="7" y="418"/>
                    <a:pt x="0" y="363"/>
                    <a:pt x="0" y="307"/>
                  </a:cubicBezTo>
                  <a:cubicBezTo>
                    <a:pt x="0" y="296"/>
                    <a:pt x="0" y="284"/>
                    <a:pt x="1" y="274"/>
                  </a:cubicBezTo>
                  <a:cubicBezTo>
                    <a:pt x="1" y="280"/>
                    <a:pt x="0" y="287"/>
                    <a:pt x="0" y="293"/>
                  </a:cubicBezTo>
                  <a:cubicBezTo>
                    <a:pt x="5" y="298"/>
                    <a:pt x="10" y="306"/>
                    <a:pt x="14" y="311"/>
                  </a:cubicBezTo>
                  <a:cubicBezTo>
                    <a:pt x="21" y="320"/>
                    <a:pt x="27" y="329"/>
                    <a:pt x="34" y="336"/>
                  </a:cubicBezTo>
                  <a:cubicBezTo>
                    <a:pt x="41" y="346"/>
                    <a:pt x="50" y="347"/>
                    <a:pt x="60" y="347"/>
                  </a:cubicBezTo>
                  <a:cubicBezTo>
                    <a:pt x="64" y="347"/>
                    <a:pt x="70" y="347"/>
                    <a:pt x="74" y="346"/>
                  </a:cubicBezTo>
                  <a:cubicBezTo>
                    <a:pt x="84" y="346"/>
                    <a:pt x="95" y="344"/>
                    <a:pt x="105" y="344"/>
                  </a:cubicBezTo>
                  <a:cubicBezTo>
                    <a:pt x="97" y="366"/>
                    <a:pt x="90" y="388"/>
                    <a:pt x="77" y="406"/>
                  </a:cubicBezTo>
                  <a:cubicBezTo>
                    <a:pt x="70" y="416"/>
                    <a:pt x="61" y="426"/>
                    <a:pt x="50" y="434"/>
                  </a:cubicBezTo>
                  <a:cubicBezTo>
                    <a:pt x="36" y="442"/>
                    <a:pt x="25" y="455"/>
                    <a:pt x="18" y="470"/>
                  </a:cubicBezTo>
                  <a:moveTo>
                    <a:pt x="25" y="116"/>
                  </a:moveTo>
                  <a:cubicBezTo>
                    <a:pt x="10" y="175"/>
                    <a:pt x="0" y="238"/>
                    <a:pt x="0" y="303"/>
                  </a:cubicBezTo>
                  <a:cubicBezTo>
                    <a:pt x="0" y="303"/>
                    <a:pt x="0" y="304"/>
                    <a:pt x="0" y="304"/>
                  </a:cubicBezTo>
                  <a:cubicBezTo>
                    <a:pt x="0" y="304"/>
                    <a:pt x="0" y="304"/>
                    <a:pt x="0" y="306"/>
                  </a:cubicBezTo>
                  <a:cubicBezTo>
                    <a:pt x="0" y="306"/>
                    <a:pt x="0" y="307"/>
                    <a:pt x="0" y="307"/>
                  </a:cubicBezTo>
                  <a:cubicBezTo>
                    <a:pt x="0" y="307"/>
                    <a:pt x="0" y="309"/>
                    <a:pt x="0" y="309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3"/>
                    <a:pt x="0" y="313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6"/>
                    <a:pt x="0" y="316"/>
                  </a:cubicBezTo>
                  <a:cubicBezTo>
                    <a:pt x="0" y="316"/>
                    <a:pt x="0" y="317"/>
                    <a:pt x="0" y="317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320"/>
                    <a:pt x="0" y="320"/>
                    <a:pt x="0" y="321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4"/>
                    <a:pt x="0" y="324"/>
                    <a:pt x="0" y="326"/>
                  </a:cubicBezTo>
                  <a:cubicBezTo>
                    <a:pt x="0" y="326"/>
                    <a:pt x="0" y="326"/>
                    <a:pt x="0" y="327"/>
                  </a:cubicBezTo>
                  <a:cubicBezTo>
                    <a:pt x="7" y="608"/>
                    <a:pt x="175" y="848"/>
                    <a:pt x="414" y="960"/>
                  </a:cubicBezTo>
                  <a:cubicBezTo>
                    <a:pt x="318" y="896"/>
                    <a:pt x="239" y="810"/>
                    <a:pt x="181" y="708"/>
                  </a:cubicBezTo>
                  <a:cubicBezTo>
                    <a:pt x="203" y="662"/>
                    <a:pt x="203" y="662"/>
                    <a:pt x="203" y="662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3"/>
                    <a:pt x="328" y="380"/>
                    <a:pt x="326" y="379"/>
                  </a:cubicBezTo>
                  <a:cubicBezTo>
                    <a:pt x="313" y="356"/>
                    <a:pt x="303" y="333"/>
                    <a:pt x="295" y="309"/>
                  </a:cubicBezTo>
                  <a:cubicBezTo>
                    <a:pt x="290" y="300"/>
                    <a:pt x="290" y="291"/>
                    <a:pt x="290" y="283"/>
                  </a:cubicBezTo>
                  <a:cubicBezTo>
                    <a:pt x="290" y="278"/>
                    <a:pt x="290" y="273"/>
                    <a:pt x="289" y="268"/>
                  </a:cubicBezTo>
                  <a:cubicBezTo>
                    <a:pt x="287" y="264"/>
                    <a:pt x="287" y="260"/>
                    <a:pt x="283" y="260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0" y="258"/>
                    <a:pt x="280" y="263"/>
                    <a:pt x="279" y="265"/>
                  </a:cubicBezTo>
                  <a:cubicBezTo>
                    <a:pt x="277" y="267"/>
                    <a:pt x="275" y="268"/>
                    <a:pt x="273" y="268"/>
                  </a:cubicBezTo>
                  <a:cubicBezTo>
                    <a:pt x="270" y="268"/>
                    <a:pt x="269" y="268"/>
                    <a:pt x="266" y="265"/>
                  </a:cubicBezTo>
                  <a:cubicBezTo>
                    <a:pt x="262" y="263"/>
                    <a:pt x="262" y="260"/>
                    <a:pt x="267" y="257"/>
                  </a:cubicBezTo>
                  <a:cubicBezTo>
                    <a:pt x="273" y="255"/>
                    <a:pt x="269" y="252"/>
                    <a:pt x="264" y="251"/>
                  </a:cubicBezTo>
                  <a:cubicBezTo>
                    <a:pt x="253" y="245"/>
                    <a:pt x="243" y="238"/>
                    <a:pt x="233" y="231"/>
                  </a:cubicBezTo>
                  <a:cubicBezTo>
                    <a:pt x="224" y="222"/>
                    <a:pt x="210" y="225"/>
                    <a:pt x="198" y="222"/>
                  </a:cubicBezTo>
                  <a:cubicBezTo>
                    <a:pt x="190" y="221"/>
                    <a:pt x="181" y="221"/>
                    <a:pt x="172" y="219"/>
                  </a:cubicBezTo>
                  <a:cubicBezTo>
                    <a:pt x="164" y="217"/>
                    <a:pt x="156" y="214"/>
                    <a:pt x="154" y="206"/>
                  </a:cubicBezTo>
                  <a:cubicBezTo>
                    <a:pt x="151" y="204"/>
                    <a:pt x="149" y="202"/>
                    <a:pt x="145" y="202"/>
                  </a:cubicBezTo>
                  <a:cubicBezTo>
                    <a:pt x="145" y="202"/>
                    <a:pt x="143" y="202"/>
                    <a:pt x="143" y="202"/>
                  </a:cubicBezTo>
                  <a:cubicBezTo>
                    <a:pt x="142" y="202"/>
                    <a:pt x="141" y="202"/>
                    <a:pt x="139" y="202"/>
                  </a:cubicBezTo>
                  <a:cubicBezTo>
                    <a:pt x="122" y="202"/>
                    <a:pt x="109" y="194"/>
                    <a:pt x="99" y="179"/>
                  </a:cubicBezTo>
                  <a:cubicBezTo>
                    <a:pt x="97" y="175"/>
                    <a:pt x="95" y="172"/>
                    <a:pt x="92" y="169"/>
                  </a:cubicBezTo>
                  <a:cubicBezTo>
                    <a:pt x="87" y="168"/>
                    <a:pt x="84" y="165"/>
                    <a:pt x="80" y="165"/>
                  </a:cubicBezTo>
                  <a:cubicBezTo>
                    <a:pt x="77" y="165"/>
                    <a:pt x="76" y="166"/>
                    <a:pt x="73" y="168"/>
                  </a:cubicBezTo>
                  <a:cubicBezTo>
                    <a:pt x="67" y="172"/>
                    <a:pt x="71" y="176"/>
                    <a:pt x="74" y="181"/>
                  </a:cubicBezTo>
                  <a:cubicBezTo>
                    <a:pt x="84" y="195"/>
                    <a:pt x="92" y="211"/>
                    <a:pt x="100" y="227"/>
                  </a:cubicBezTo>
                  <a:cubicBezTo>
                    <a:pt x="103" y="231"/>
                    <a:pt x="106" y="232"/>
                    <a:pt x="109" y="232"/>
                  </a:cubicBezTo>
                  <a:cubicBezTo>
                    <a:pt x="110" y="232"/>
                    <a:pt x="112" y="231"/>
                    <a:pt x="113" y="231"/>
                  </a:cubicBezTo>
                  <a:cubicBezTo>
                    <a:pt x="122" y="229"/>
                    <a:pt x="131" y="227"/>
                    <a:pt x="136" y="219"/>
                  </a:cubicBezTo>
                  <a:cubicBezTo>
                    <a:pt x="139" y="218"/>
                    <a:pt x="141" y="217"/>
                    <a:pt x="142" y="217"/>
                  </a:cubicBezTo>
                  <a:cubicBezTo>
                    <a:pt x="143" y="217"/>
                    <a:pt x="145" y="218"/>
                    <a:pt x="145" y="222"/>
                  </a:cubicBezTo>
                  <a:cubicBezTo>
                    <a:pt x="148" y="231"/>
                    <a:pt x="158" y="237"/>
                    <a:pt x="165" y="241"/>
                  </a:cubicBezTo>
                  <a:cubicBezTo>
                    <a:pt x="172" y="247"/>
                    <a:pt x="177" y="250"/>
                    <a:pt x="169" y="257"/>
                  </a:cubicBezTo>
                  <a:cubicBezTo>
                    <a:pt x="165" y="261"/>
                    <a:pt x="164" y="267"/>
                    <a:pt x="159" y="271"/>
                  </a:cubicBezTo>
                  <a:cubicBezTo>
                    <a:pt x="146" y="290"/>
                    <a:pt x="125" y="297"/>
                    <a:pt x="103" y="304"/>
                  </a:cubicBezTo>
                  <a:cubicBezTo>
                    <a:pt x="86" y="311"/>
                    <a:pt x="67" y="316"/>
                    <a:pt x="50" y="321"/>
                  </a:cubicBezTo>
                  <a:cubicBezTo>
                    <a:pt x="47" y="323"/>
                    <a:pt x="46" y="323"/>
                    <a:pt x="44" y="323"/>
                  </a:cubicBezTo>
                  <a:cubicBezTo>
                    <a:pt x="38" y="323"/>
                    <a:pt x="36" y="320"/>
                    <a:pt x="33" y="314"/>
                  </a:cubicBezTo>
                  <a:cubicBezTo>
                    <a:pt x="30" y="307"/>
                    <a:pt x="28" y="300"/>
                    <a:pt x="28" y="294"/>
                  </a:cubicBezTo>
                  <a:cubicBezTo>
                    <a:pt x="27" y="284"/>
                    <a:pt x="23" y="277"/>
                    <a:pt x="15" y="270"/>
                  </a:cubicBezTo>
                  <a:cubicBezTo>
                    <a:pt x="10" y="264"/>
                    <a:pt x="5" y="258"/>
                    <a:pt x="2" y="254"/>
                  </a:cubicBezTo>
                  <a:cubicBezTo>
                    <a:pt x="5" y="206"/>
                    <a:pt x="14" y="160"/>
                    <a:pt x="25" y="116"/>
                  </a:cubicBezTo>
                  <a:moveTo>
                    <a:pt x="188" y="14"/>
                  </a:moveTo>
                  <a:cubicBezTo>
                    <a:pt x="184" y="14"/>
                    <a:pt x="177" y="21"/>
                    <a:pt x="175" y="27"/>
                  </a:cubicBezTo>
                  <a:cubicBezTo>
                    <a:pt x="175" y="30"/>
                    <a:pt x="177" y="34"/>
                    <a:pt x="179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8" y="33"/>
                    <a:pt x="190" y="27"/>
                    <a:pt x="191" y="21"/>
                  </a:cubicBezTo>
                  <a:cubicBezTo>
                    <a:pt x="191" y="18"/>
                    <a:pt x="192" y="15"/>
                    <a:pt x="188" y="14"/>
                  </a:cubicBezTo>
                  <a:moveTo>
                    <a:pt x="118" y="0"/>
                  </a:moveTo>
                  <a:cubicBezTo>
                    <a:pt x="106" y="0"/>
                    <a:pt x="95" y="1"/>
                    <a:pt x="86" y="8"/>
                  </a:cubicBezTo>
                  <a:cubicBezTo>
                    <a:pt x="80" y="11"/>
                    <a:pt x="79" y="15"/>
                    <a:pt x="79" y="21"/>
                  </a:cubicBezTo>
                  <a:cubicBezTo>
                    <a:pt x="80" y="31"/>
                    <a:pt x="82" y="43"/>
                    <a:pt x="89" y="51"/>
                  </a:cubicBezTo>
                  <a:cubicBezTo>
                    <a:pt x="97" y="61"/>
                    <a:pt x="93" y="69"/>
                    <a:pt x="89" y="77"/>
                  </a:cubicBezTo>
                  <a:cubicBezTo>
                    <a:pt x="83" y="90"/>
                    <a:pt x="92" y="102"/>
                    <a:pt x="109" y="103"/>
                  </a:cubicBezTo>
                  <a:cubicBezTo>
                    <a:pt x="109" y="103"/>
                    <a:pt x="112" y="103"/>
                    <a:pt x="113" y="103"/>
                  </a:cubicBezTo>
                  <a:cubicBezTo>
                    <a:pt x="115" y="103"/>
                    <a:pt x="115" y="103"/>
                    <a:pt x="115" y="103"/>
                  </a:cubicBezTo>
                  <a:cubicBezTo>
                    <a:pt x="119" y="103"/>
                    <a:pt x="125" y="102"/>
                    <a:pt x="125" y="97"/>
                  </a:cubicBezTo>
                  <a:cubicBezTo>
                    <a:pt x="128" y="89"/>
                    <a:pt x="129" y="80"/>
                    <a:pt x="122" y="71"/>
                  </a:cubicBezTo>
                  <a:cubicBezTo>
                    <a:pt x="116" y="64"/>
                    <a:pt x="119" y="63"/>
                    <a:pt x="126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1" y="63"/>
                    <a:pt x="132" y="63"/>
                    <a:pt x="132" y="60"/>
                  </a:cubicBezTo>
                  <a:cubicBezTo>
                    <a:pt x="132" y="58"/>
                    <a:pt x="131" y="56"/>
                    <a:pt x="128" y="54"/>
                  </a:cubicBezTo>
                  <a:cubicBezTo>
                    <a:pt x="128" y="53"/>
                    <a:pt x="126" y="53"/>
                    <a:pt x="126" y="53"/>
                  </a:cubicBezTo>
                  <a:cubicBezTo>
                    <a:pt x="125" y="53"/>
                    <a:pt x="123" y="54"/>
                    <a:pt x="123" y="56"/>
                  </a:cubicBezTo>
                  <a:cubicBezTo>
                    <a:pt x="120" y="57"/>
                    <a:pt x="119" y="57"/>
                    <a:pt x="118" y="57"/>
                  </a:cubicBezTo>
                  <a:cubicBezTo>
                    <a:pt x="116" y="57"/>
                    <a:pt x="115" y="54"/>
                    <a:pt x="115" y="51"/>
                  </a:cubicBezTo>
                  <a:cubicBezTo>
                    <a:pt x="116" y="45"/>
                    <a:pt x="112" y="40"/>
                    <a:pt x="107" y="35"/>
                  </a:cubicBezTo>
                  <a:cubicBezTo>
                    <a:pt x="100" y="25"/>
                    <a:pt x="106" y="14"/>
                    <a:pt x="118" y="12"/>
                  </a:cubicBezTo>
                  <a:cubicBezTo>
                    <a:pt x="123" y="12"/>
                    <a:pt x="125" y="11"/>
                    <a:pt x="125" y="7"/>
                  </a:cubicBezTo>
                  <a:cubicBezTo>
                    <a:pt x="125" y="2"/>
                    <a:pt x="122" y="0"/>
                    <a:pt x="118" y="0"/>
                  </a:cubicBezTo>
                </a:path>
              </a:pathLst>
            </a:custGeom>
            <a:solidFill>
              <a:srgbClr val="1EB2A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9" name="path"/>
            <p:cNvSpPr/>
            <p:nvPr/>
          </p:nvSpPr>
          <p:spPr>
            <a:xfrm>
              <a:off x="131533" y="311467"/>
              <a:ext cx="319824" cy="537590"/>
            </a:xfrm>
            <a:custGeom>
              <a:avLst/>
              <a:gdLst/>
              <a:ahLst/>
              <a:cxnLst/>
              <a:rect l="0" t="0" r="0" b="0"/>
              <a:pathLst>
                <a:path w="503" h="846">
                  <a:moveTo>
                    <a:pt x="179" y="204"/>
                  </a:moveTo>
                  <a:cubicBezTo>
                    <a:pt x="176" y="204"/>
                    <a:pt x="175" y="199"/>
                    <a:pt x="175" y="196"/>
                  </a:cubicBezTo>
                  <a:cubicBezTo>
                    <a:pt x="176" y="191"/>
                    <a:pt x="184" y="184"/>
                    <a:pt x="188" y="184"/>
                  </a:cubicBezTo>
                  <a:cubicBezTo>
                    <a:pt x="192" y="185"/>
                    <a:pt x="191" y="188"/>
                    <a:pt x="191" y="191"/>
                  </a:cubicBezTo>
                  <a:cubicBezTo>
                    <a:pt x="189" y="196"/>
                    <a:pt x="188" y="202"/>
                    <a:pt x="181" y="204"/>
                  </a:cubicBezTo>
                  <a:cubicBezTo>
                    <a:pt x="181" y="204"/>
                    <a:pt x="181" y="204"/>
                    <a:pt x="179" y="204"/>
                  </a:cubicBezTo>
                  <a:moveTo>
                    <a:pt x="109" y="273"/>
                  </a:moveTo>
                  <a:cubicBezTo>
                    <a:pt x="92" y="271"/>
                    <a:pt x="83" y="260"/>
                    <a:pt x="89" y="247"/>
                  </a:cubicBezTo>
                  <a:cubicBezTo>
                    <a:pt x="93" y="238"/>
                    <a:pt x="97" y="231"/>
                    <a:pt x="89" y="221"/>
                  </a:cubicBezTo>
                  <a:cubicBezTo>
                    <a:pt x="81" y="212"/>
                    <a:pt x="80" y="201"/>
                    <a:pt x="79" y="191"/>
                  </a:cubicBezTo>
                  <a:cubicBezTo>
                    <a:pt x="79" y="185"/>
                    <a:pt x="80" y="181"/>
                    <a:pt x="86" y="178"/>
                  </a:cubicBezTo>
                  <a:cubicBezTo>
                    <a:pt x="94" y="171"/>
                    <a:pt x="106" y="169"/>
                    <a:pt x="117" y="169"/>
                  </a:cubicBezTo>
                  <a:cubicBezTo>
                    <a:pt x="122" y="169"/>
                    <a:pt x="125" y="172"/>
                    <a:pt x="125" y="176"/>
                  </a:cubicBezTo>
                  <a:cubicBezTo>
                    <a:pt x="125" y="181"/>
                    <a:pt x="123" y="182"/>
                    <a:pt x="117" y="182"/>
                  </a:cubicBezTo>
                  <a:cubicBezTo>
                    <a:pt x="106" y="184"/>
                    <a:pt x="100" y="195"/>
                    <a:pt x="107" y="205"/>
                  </a:cubicBezTo>
                  <a:cubicBezTo>
                    <a:pt x="112" y="209"/>
                    <a:pt x="116" y="215"/>
                    <a:pt x="115" y="221"/>
                  </a:cubicBezTo>
                  <a:cubicBezTo>
                    <a:pt x="115" y="224"/>
                    <a:pt x="116" y="227"/>
                    <a:pt x="117" y="227"/>
                  </a:cubicBezTo>
                  <a:cubicBezTo>
                    <a:pt x="119" y="227"/>
                    <a:pt x="120" y="227"/>
                    <a:pt x="123" y="225"/>
                  </a:cubicBezTo>
                  <a:cubicBezTo>
                    <a:pt x="123" y="224"/>
                    <a:pt x="125" y="222"/>
                    <a:pt x="126" y="222"/>
                  </a:cubicBezTo>
                  <a:cubicBezTo>
                    <a:pt x="126" y="222"/>
                    <a:pt x="127" y="222"/>
                    <a:pt x="127" y="224"/>
                  </a:cubicBezTo>
                  <a:cubicBezTo>
                    <a:pt x="130" y="225"/>
                    <a:pt x="132" y="228"/>
                    <a:pt x="132" y="230"/>
                  </a:cubicBezTo>
                  <a:cubicBezTo>
                    <a:pt x="132" y="232"/>
                    <a:pt x="130" y="232"/>
                    <a:pt x="127" y="232"/>
                  </a:cubicBezTo>
                  <a:cubicBezTo>
                    <a:pt x="127" y="232"/>
                    <a:pt x="127" y="232"/>
                    <a:pt x="126" y="232"/>
                  </a:cubicBezTo>
                  <a:cubicBezTo>
                    <a:pt x="119" y="232"/>
                    <a:pt x="116" y="234"/>
                    <a:pt x="122" y="241"/>
                  </a:cubicBezTo>
                  <a:cubicBezTo>
                    <a:pt x="129" y="250"/>
                    <a:pt x="127" y="258"/>
                    <a:pt x="125" y="267"/>
                  </a:cubicBezTo>
                  <a:cubicBezTo>
                    <a:pt x="125" y="271"/>
                    <a:pt x="119" y="273"/>
                    <a:pt x="115" y="273"/>
                  </a:cubicBezTo>
                  <a:cubicBezTo>
                    <a:pt x="115" y="273"/>
                    <a:pt x="115" y="273"/>
                    <a:pt x="113" y="273"/>
                  </a:cubicBezTo>
                  <a:cubicBezTo>
                    <a:pt x="112" y="273"/>
                    <a:pt x="109" y="273"/>
                    <a:pt x="109" y="273"/>
                  </a:cubicBezTo>
                  <a:moveTo>
                    <a:pt x="415" y="0"/>
                  </a:moveTo>
                  <a:cubicBezTo>
                    <a:pt x="306" y="15"/>
                    <a:pt x="306" y="15"/>
                    <a:pt x="306" y="15"/>
                  </a:cubicBezTo>
                  <a:cubicBezTo>
                    <a:pt x="149" y="37"/>
                    <a:pt x="149" y="37"/>
                    <a:pt x="149" y="37"/>
                  </a:cubicBezTo>
                  <a:cubicBezTo>
                    <a:pt x="109" y="90"/>
                    <a:pt x="76" y="148"/>
                    <a:pt x="50" y="211"/>
                  </a:cubicBezTo>
                  <a:cubicBezTo>
                    <a:pt x="50" y="212"/>
                    <a:pt x="50" y="212"/>
                    <a:pt x="50" y="214"/>
                  </a:cubicBezTo>
                  <a:cubicBezTo>
                    <a:pt x="48" y="217"/>
                    <a:pt x="47" y="221"/>
                    <a:pt x="45" y="225"/>
                  </a:cubicBezTo>
                  <a:cubicBezTo>
                    <a:pt x="44" y="228"/>
                    <a:pt x="43" y="230"/>
                    <a:pt x="43" y="232"/>
                  </a:cubicBezTo>
                  <a:cubicBezTo>
                    <a:pt x="41" y="235"/>
                    <a:pt x="40" y="238"/>
                    <a:pt x="38" y="242"/>
                  </a:cubicBezTo>
                  <a:cubicBezTo>
                    <a:pt x="38" y="245"/>
                    <a:pt x="37" y="248"/>
                    <a:pt x="35" y="251"/>
                  </a:cubicBezTo>
                  <a:cubicBezTo>
                    <a:pt x="35" y="254"/>
                    <a:pt x="34" y="257"/>
                    <a:pt x="33" y="260"/>
                  </a:cubicBezTo>
                  <a:cubicBezTo>
                    <a:pt x="31" y="264"/>
                    <a:pt x="30" y="270"/>
                    <a:pt x="28" y="274"/>
                  </a:cubicBezTo>
                  <a:cubicBezTo>
                    <a:pt x="28" y="276"/>
                    <a:pt x="28" y="277"/>
                    <a:pt x="28" y="277"/>
                  </a:cubicBezTo>
                  <a:cubicBezTo>
                    <a:pt x="27" y="280"/>
                    <a:pt x="27" y="283"/>
                    <a:pt x="25" y="286"/>
                  </a:cubicBezTo>
                  <a:cubicBezTo>
                    <a:pt x="14" y="330"/>
                    <a:pt x="5" y="376"/>
                    <a:pt x="2" y="424"/>
                  </a:cubicBezTo>
                  <a:cubicBezTo>
                    <a:pt x="5" y="428"/>
                    <a:pt x="9" y="434"/>
                    <a:pt x="15" y="439"/>
                  </a:cubicBezTo>
                  <a:cubicBezTo>
                    <a:pt x="22" y="447"/>
                    <a:pt x="27" y="454"/>
                    <a:pt x="28" y="464"/>
                  </a:cubicBezTo>
                  <a:cubicBezTo>
                    <a:pt x="28" y="470"/>
                    <a:pt x="30" y="477"/>
                    <a:pt x="33" y="484"/>
                  </a:cubicBezTo>
                  <a:cubicBezTo>
                    <a:pt x="35" y="490"/>
                    <a:pt x="38" y="493"/>
                    <a:pt x="44" y="493"/>
                  </a:cubicBezTo>
                  <a:cubicBezTo>
                    <a:pt x="45" y="493"/>
                    <a:pt x="47" y="493"/>
                    <a:pt x="50" y="491"/>
                  </a:cubicBezTo>
                  <a:cubicBezTo>
                    <a:pt x="67" y="485"/>
                    <a:pt x="86" y="481"/>
                    <a:pt x="103" y="474"/>
                  </a:cubicBezTo>
                  <a:cubicBezTo>
                    <a:pt x="125" y="467"/>
                    <a:pt x="146" y="460"/>
                    <a:pt x="159" y="441"/>
                  </a:cubicBezTo>
                  <a:cubicBezTo>
                    <a:pt x="163" y="437"/>
                    <a:pt x="165" y="431"/>
                    <a:pt x="169" y="426"/>
                  </a:cubicBezTo>
                  <a:cubicBezTo>
                    <a:pt x="176" y="419"/>
                    <a:pt x="172" y="416"/>
                    <a:pt x="165" y="411"/>
                  </a:cubicBezTo>
                  <a:cubicBezTo>
                    <a:pt x="158" y="406"/>
                    <a:pt x="148" y="401"/>
                    <a:pt x="145" y="392"/>
                  </a:cubicBezTo>
                  <a:cubicBezTo>
                    <a:pt x="145" y="388"/>
                    <a:pt x="143" y="386"/>
                    <a:pt x="142" y="386"/>
                  </a:cubicBezTo>
                  <a:cubicBezTo>
                    <a:pt x="140" y="386"/>
                    <a:pt x="139" y="388"/>
                    <a:pt x="136" y="389"/>
                  </a:cubicBezTo>
                  <a:cubicBezTo>
                    <a:pt x="130" y="396"/>
                    <a:pt x="122" y="399"/>
                    <a:pt x="113" y="401"/>
                  </a:cubicBezTo>
                  <a:cubicBezTo>
                    <a:pt x="112" y="401"/>
                    <a:pt x="110" y="402"/>
                    <a:pt x="109" y="402"/>
                  </a:cubicBezTo>
                  <a:cubicBezTo>
                    <a:pt x="106" y="402"/>
                    <a:pt x="103" y="401"/>
                    <a:pt x="100" y="396"/>
                  </a:cubicBezTo>
                  <a:cubicBezTo>
                    <a:pt x="92" y="380"/>
                    <a:pt x="84" y="365"/>
                    <a:pt x="74" y="350"/>
                  </a:cubicBezTo>
                  <a:cubicBezTo>
                    <a:pt x="71" y="346"/>
                    <a:pt x="67" y="342"/>
                    <a:pt x="73" y="337"/>
                  </a:cubicBezTo>
                  <a:cubicBezTo>
                    <a:pt x="76" y="336"/>
                    <a:pt x="77" y="334"/>
                    <a:pt x="80" y="334"/>
                  </a:cubicBezTo>
                  <a:cubicBezTo>
                    <a:pt x="84" y="334"/>
                    <a:pt x="87" y="337"/>
                    <a:pt x="92" y="339"/>
                  </a:cubicBezTo>
                  <a:cubicBezTo>
                    <a:pt x="94" y="342"/>
                    <a:pt x="97" y="345"/>
                    <a:pt x="99" y="349"/>
                  </a:cubicBezTo>
                  <a:cubicBezTo>
                    <a:pt x="109" y="363"/>
                    <a:pt x="122" y="372"/>
                    <a:pt x="139" y="372"/>
                  </a:cubicBezTo>
                  <a:cubicBezTo>
                    <a:pt x="140" y="372"/>
                    <a:pt x="142" y="372"/>
                    <a:pt x="143" y="372"/>
                  </a:cubicBezTo>
                  <a:cubicBezTo>
                    <a:pt x="143" y="372"/>
                    <a:pt x="145" y="372"/>
                    <a:pt x="145" y="372"/>
                  </a:cubicBezTo>
                  <a:cubicBezTo>
                    <a:pt x="149" y="372"/>
                    <a:pt x="151" y="373"/>
                    <a:pt x="153" y="376"/>
                  </a:cubicBezTo>
                  <a:cubicBezTo>
                    <a:pt x="156" y="383"/>
                    <a:pt x="163" y="386"/>
                    <a:pt x="172" y="389"/>
                  </a:cubicBezTo>
                  <a:cubicBezTo>
                    <a:pt x="181" y="391"/>
                    <a:pt x="189" y="391"/>
                    <a:pt x="198" y="392"/>
                  </a:cubicBezTo>
                  <a:cubicBezTo>
                    <a:pt x="210" y="395"/>
                    <a:pt x="224" y="392"/>
                    <a:pt x="233" y="401"/>
                  </a:cubicBezTo>
                  <a:cubicBezTo>
                    <a:pt x="243" y="408"/>
                    <a:pt x="253" y="415"/>
                    <a:pt x="264" y="421"/>
                  </a:cubicBezTo>
                  <a:cubicBezTo>
                    <a:pt x="269" y="422"/>
                    <a:pt x="273" y="425"/>
                    <a:pt x="267" y="426"/>
                  </a:cubicBezTo>
                  <a:cubicBezTo>
                    <a:pt x="261" y="429"/>
                    <a:pt x="261" y="432"/>
                    <a:pt x="266" y="435"/>
                  </a:cubicBezTo>
                  <a:cubicBezTo>
                    <a:pt x="269" y="438"/>
                    <a:pt x="270" y="438"/>
                    <a:pt x="273" y="438"/>
                  </a:cubicBezTo>
                  <a:cubicBezTo>
                    <a:pt x="274" y="438"/>
                    <a:pt x="277" y="437"/>
                    <a:pt x="279" y="435"/>
                  </a:cubicBezTo>
                  <a:cubicBezTo>
                    <a:pt x="280" y="432"/>
                    <a:pt x="280" y="428"/>
                    <a:pt x="283" y="428"/>
                  </a:cubicBezTo>
                  <a:cubicBezTo>
                    <a:pt x="283" y="428"/>
                    <a:pt x="283" y="428"/>
                    <a:pt x="283" y="429"/>
                  </a:cubicBezTo>
                  <a:cubicBezTo>
                    <a:pt x="287" y="429"/>
                    <a:pt x="287" y="434"/>
                    <a:pt x="289" y="438"/>
                  </a:cubicBezTo>
                  <a:cubicBezTo>
                    <a:pt x="290" y="442"/>
                    <a:pt x="290" y="448"/>
                    <a:pt x="290" y="452"/>
                  </a:cubicBezTo>
                  <a:cubicBezTo>
                    <a:pt x="290" y="461"/>
                    <a:pt x="290" y="470"/>
                    <a:pt x="294" y="478"/>
                  </a:cubicBezTo>
                  <a:cubicBezTo>
                    <a:pt x="303" y="503"/>
                    <a:pt x="313" y="526"/>
                    <a:pt x="326" y="549"/>
                  </a:cubicBezTo>
                  <a:cubicBezTo>
                    <a:pt x="328" y="550"/>
                    <a:pt x="329" y="553"/>
                    <a:pt x="330" y="554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2" y="501"/>
                    <a:pt x="355" y="497"/>
                    <a:pt x="359" y="493"/>
                  </a:cubicBezTo>
                  <a:cubicBezTo>
                    <a:pt x="398" y="408"/>
                    <a:pt x="398" y="408"/>
                    <a:pt x="398" y="408"/>
                  </a:cubicBezTo>
                  <a:cubicBezTo>
                    <a:pt x="440" y="439"/>
                    <a:pt x="440" y="439"/>
                    <a:pt x="440" y="439"/>
                  </a:cubicBezTo>
                  <a:cubicBezTo>
                    <a:pt x="443" y="439"/>
                    <a:pt x="444" y="438"/>
                    <a:pt x="446" y="437"/>
                  </a:cubicBezTo>
                  <a:cubicBezTo>
                    <a:pt x="448" y="437"/>
                    <a:pt x="450" y="435"/>
                    <a:pt x="451" y="435"/>
                  </a:cubicBezTo>
                  <a:cubicBezTo>
                    <a:pt x="453" y="435"/>
                    <a:pt x="453" y="435"/>
                    <a:pt x="454" y="437"/>
                  </a:cubicBezTo>
                  <a:cubicBezTo>
                    <a:pt x="460" y="448"/>
                    <a:pt x="471" y="457"/>
                    <a:pt x="477" y="468"/>
                  </a:cubicBezTo>
                  <a:cubicBezTo>
                    <a:pt x="503" y="488"/>
                    <a:pt x="503" y="488"/>
                    <a:pt x="503" y="488"/>
                  </a:cubicBezTo>
                  <a:cubicBezTo>
                    <a:pt x="415" y="0"/>
                    <a:pt x="415" y="0"/>
                    <a:pt x="415" y="0"/>
                  </a:cubicBezTo>
                </a:path>
                <a:path w="503" h="846">
                  <a:moveTo>
                    <a:pt x="113" y="731"/>
                  </a:moveTo>
                  <a:cubicBezTo>
                    <a:pt x="115" y="745"/>
                    <a:pt x="107" y="754"/>
                    <a:pt x="96" y="757"/>
                  </a:cubicBezTo>
                  <a:cubicBezTo>
                    <a:pt x="84" y="761"/>
                    <a:pt x="81" y="770"/>
                    <a:pt x="86" y="783"/>
                  </a:cubicBezTo>
                  <a:cubicBezTo>
                    <a:pt x="87" y="789"/>
                    <a:pt x="91" y="796"/>
                    <a:pt x="89" y="800"/>
                  </a:cubicBezTo>
                  <a:cubicBezTo>
                    <a:pt x="84" y="812"/>
                    <a:pt x="90" y="823"/>
                    <a:pt x="97" y="835"/>
                  </a:cubicBezTo>
                  <a:cubicBezTo>
                    <a:pt x="103" y="843"/>
                    <a:pt x="107" y="846"/>
                    <a:pt x="113" y="846"/>
                  </a:cubicBezTo>
                  <a:cubicBezTo>
                    <a:pt x="116" y="846"/>
                    <a:pt x="119" y="846"/>
                    <a:pt x="123" y="843"/>
                  </a:cubicBezTo>
                  <a:cubicBezTo>
                    <a:pt x="125" y="843"/>
                    <a:pt x="125" y="839"/>
                    <a:pt x="125" y="836"/>
                  </a:cubicBezTo>
                  <a:cubicBezTo>
                    <a:pt x="128" y="813"/>
                    <a:pt x="123" y="786"/>
                    <a:pt x="126" y="761"/>
                  </a:cubicBezTo>
                  <a:cubicBezTo>
                    <a:pt x="128" y="753"/>
                    <a:pt x="123" y="743"/>
                    <a:pt x="113" y="731"/>
                  </a:cubicBezTo>
                </a:path>
                <a:path w="503" h="846">
                  <a:moveTo>
                    <a:pt x="1" y="444"/>
                  </a:moveTo>
                  <a:cubicBezTo>
                    <a:pt x="0" y="454"/>
                    <a:pt x="0" y="465"/>
                    <a:pt x="0" y="477"/>
                  </a:cubicBezTo>
                  <a:cubicBezTo>
                    <a:pt x="0" y="533"/>
                    <a:pt x="7" y="587"/>
                    <a:pt x="18" y="639"/>
                  </a:cubicBezTo>
                  <a:cubicBezTo>
                    <a:pt x="25" y="625"/>
                    <a:pt x="36" y="612"/>
                    <a:pt x="50" y="603"/>
                  </a:cubicBezTo>
                  <a:cubicBezTo>
                    <a:pt x="62" y="596"/>
                    <a:pt x="70" y="586"/>
                    <a:pt x="77" y="576"/>
                  </a:cubicBezTo>
                  <a:cubicBezTo>
                    <a:pt x="90" y="557"/>
                    <a:pt x="98" y="536"/>
                    <a:pt x="105" y="514"/>
                  </a:cubicBezTo>
                  <a:cubicBezTo>
                    <a:pt x="95" y="514"/>
                    <a:pt x="85" y="515"/>
                    <a:pt x="75" y="515"/>
                  </a:cubicBezTo>
                  <a:cubicBezTo>
                    <a:pt x="70" y="517"/>
                    <a:pt x="64" y="517"/>
                    <a:pt x="60" y="517"/>
                  </a:cubicBezTo>
                  <a:cubicBezTo>
                    <a:pt x="50" y="517"/>
                    <a:pt x="41" y="515"/>
                    <a:pt x="34" y="505"/>
                  </a:cubicBezTo>
                  <a:cubicBezTo>
                    <a:pt x="27" y="498"/>
                    <a:pt x="21" y="490"/>
                    <a:pt x="14" y="481"/>
                  </a:cubicBezTo>
                  <a:cubicBezTo>
                    <a:pt x="10" y="475"/>
                    <a:pt x="5" y="468"/>
                    <a:pt x="0" y="462"/>
                  </a:cubicBezTo>
                  <a:cubicBezTo>
                    <a:pt x="0" y="457"/>
                    <a:pt x="1" y="449"/>
                    <a:pt x="1" y="444"/>
                  </a:cubicBezTo>
                </a:path>
              </a:pathLst>
            </a:custGeom>
            <a:solidFill>
              <a:srgbClr val="91D53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0" name="path"/>
            <p:cNvSpPr/>
            <p:nvPr/>
          </p:nvSpPr>
          <p:spPr>
            <a:xfrm>
              <a:off x="150444" y="16281"/>
              <a:ext cx="1029424" cy="1096721"/>
            </a:xfrm>
            <a:custGeom>
              <a:avLst/>
              <a:gdLst/>
              <a:ahLst/>
              <a:cxnLst/>
              <a:rect l="0" t="0" r="0" b="0"/>
              <a:pathLst>
                <a:path w="1621" h="1727">
                  <a:moveTo>
                    <a:pt x="730" y="176"/>
                  </a:moveTo>
                  <a:cubicBezTo>
                    <a:pt x="640" y="71"/>
                    <a:pt x="640" y="71"/>
                    <a:pt x="640" y="71"/>
                  </a:cubicBezTo>
                  <a:cubicBezTo>
                    <a:pt x="599" y="23"/>
                    <a:pt x="540" y="0"/>
                    <a:pt x="482" y="2"/>
                  </a:cubicBezTo>
                  <a:cubicBezTo>
                    <a:pt x="430" y="4"/>
                    <a:pt x="378" y="27"/>
                    <a:pt x="342" y="69"/>
                  </a:cubicBezTo>
                  <a:cubicBezTo>
                    <a:pt x="332" y="79"/>
                    <a:pt x="332" y="79"/>
                    <a:pt x="332" y="79"/>
                  </a:cubicBezTo>
                  <a:cubicBezTo>
                    <a:pt x="141" y="297"/>
                    <a:pt x="141" y="297"/>
                    <a:pt x="141" y="297"/>
                  </a:cubicBezTo>
                  <a:cubicBezTo>
                    <a:pt x="334" y="317"/>
                    <a:pt x="334" y="317"/>
                    <a:pt x="334" y="317"/>
                  </a:cubicBezTo>
                  <a:cubicBezTo>
                    <a:pt x="439" y="256"/>
                    <a:pt x="561" y="221"/>
                    <a:pt x="691" y="221"/>
                  </a:cubicBezTo>
                  <a:lnTo>
                    <a:pt x="730" y="176"/>
                  </a:lnTo>
                </a:path>
                <a:path w="1621" h="1727">
                  <a:moveTo>
                    <a:pt x="1339" y="1268"/>
                  </a:moveTo>
                  <a:cubicBezTo>
                    <a:pt x="1448" y="1251"/>
                    <a:pt x="1448" y="1251"/>
                    <a:pt x="1448" y="1251"/>
                  </a:cubicBezTo>
                  <a:cubicBezTo>
                    <a:pt x="1511" y="1241"/>
                    <a:pt x="1562" y="1202"/>
                    <a:pt x="1589" y="1150"/>
                  </a:cubicBezTo>
                  <a:cubicBezTo>
                    <a:pt x="1613" y="1105"/>
                    <a:pt x="1621" y="1049"/>
                    <a:pt x="1603" y="996"/>
                  </a:cubicBezTo>
                  <a:cubicBezTo>
                    <a:pt x="1601" y="983"/>
                    <a:pt x="1601" y="983"/>
                    <a:pt x="1601" y="983"/>
                  </a:cubicBezTo>
                  <a:cubicBezTo>
                    <a:pt x="1511" y="705"/>
                    <a:pt x="1511" y="705"/>
                    <a:pt x="1511" y="705"/>
                  </a:cubicBezTo>
                  <a:cubicBezTo>
                    <a:pt x="1411" y="842"/>
                    <a:pt x="1411" y="842"/>
                    <a:pt x="1411" y="842"/>
                  </a:cubicBezTo>
                  <a:cubicBezTo>
                    <a:pt x="1415" y="874"/>
                    <a:pt x="1418" y="908"/>
                    <a:pt x="1418" y="941"/>
                  </a:cubicBezTo>
                  <a:cubicBezTo>
                    <a:pt x="1418" y="1059"/>
                    <a:pt x="1389" y="1170"/>
                    <a:pt x="1339" y="1268"/>
                  </a:cubicBezTo>
                </a:path>
                <a:path w="1621" h="1727">
                  <a:moveTo>
                    <a:pt x="63" y="1292"/>
                  </a:moveTo>
                  <a:cubicBezTo>
                    <a:pt x="27" y="1370"/>
                    <a:pt x="27" y="1370"/>
                    <a:pt x="27" y="1370"/>
                  </a:cubicBezTo>
                  <a:cubicBezTo>
                    <a:pt x="0" y="1429"/>
                    <a:pt x="4" y="1492"/>
                    <a:pt x="31" y="1544"/>
                  </a:cubicBezTo>
                  <a:cubicBezTo>
                    <a:pt x="54" y="1590"/>
                    <a:pt x="96" y="1626"/>
                    <a:pt x="151" y="1642"/>
                  </a:cubicBezTo>
                  <a:cubicBezTo>
                    <a:pt x="164" y="1646"/>
                    <a:pt x="164" y="1646"/>
                    <a:pt x="164" y="1646"/>
                  </a:cubicBezTo>
                  <a:cubicBezTo>
                    <a:pt x="443" y="1727"/>
                    <a:pt x="443" y="1727"/>
                    <a:pt x="443" y="1727"/>
                  </a:cubicBezTo>
                  <a:cubicBezTo>
                    <a:pt x="398" y="1600"/>
                    <a:pt x="398" y="1600"/>
                    <a:pt x="398" y="1600"/>
                  </a:cubicBezTo>
                  <a:cubicBezTo>
                    <a:pt x="256" y="1535"/>
                    <a:pt x="138" y="1427"/>
                    <a:pt x="63" y="1292"/>
                  </a:cubicBezTo>
                </a:path>
              </a:pathLst>
            </a:custGeom>
            <a:solidFill>
              <a:srgbClr val="E5D4B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1" name="path"/>
            <p:cNvSpPr/>
            <p:nvPr/>
          </p:nvSpPr>
          <p:spPr>
            <a:xfrm>
              <a:off x="0" y="0"/>
              <a:ext cx="1160068" cy="1228711"/>
            </a:xfrm>
            <a:custGeom>
              <a:avLst/>
              <a:gdLst/>
              <a:ahLst/>
              <a:cxnLst/>
              <a:rect l="0" t="0" r="0" b="0"/>
              <a:pathLst>
                <a:path w="1826" h="1934">
                  <a:moveTo>
                    <a:pt x="1636" y="370"/>
                  </a:moveTo>
                  <a:cubicBezTo>
                    <a:pt x="1457" y="159"/>
                    <a:pt x="1457" y="159"/>
                    <a:pt x="1457" y="159"/>
                  </a:cubicBezTo>
                  <a:cubicBezTo>
                    <a:pt x="1383" y="71"/>
                    <a:pt x="1383" y="71"/>
                    <a:pt x="1383" y="71"/>
                  </a:cubicBezTo>
                  <a:cubicBezTo>
                    <a:pt x="1341" y="22"/>
                    <a:pt x="1282" y="0"/>
                    <a:pt x="1224" y="1"/>
                  </a:cubicBezTo>
                  <a:cubicBezTo>
                    <a:pt x="719" y="28"/>
                    <a:pt x="719" y="28"/>
                    <a:pt x="719" y="28"/>
                  </a:cubicBezTo>
                  <a:cubicBezTo>
                    <a:pt x="777" y="25"/>
                    <a:pt x="836" y="48"/>
                    <a:pt x="878" y="97"/>
                  </a:cubicBezTo>
                  <a:cubicBezTo>
                    <a:pt x="967" y="202"/>
                    <a:pt x="967" y="202"/>
                    <a:pt x="967" y="202"/>
                  </a:cubicBezTo>
                  <a:cubicBezTo>
                    <a:pt x="1007" y="250"/>
                    <a:pt x="1007" y="250"/>
                    <a:pt x="1007" y="250"/>
                  </a:cubicBezTo>
                  <a:cubicBezTo>
                    <a:pt x="1269" y="560"/>
                    <a:pt x="1269" y="560"/>
                    <a:pt x="1269" y="560"/>
                  </a:cubicBezTo>
                  <a:cubicBezTo>
                    <a:pt x="1151" y="621"/>
                    <a:pt x="1151" y="621"/>
                    <a:pt x="1151" y="621"/>
                  </a:cubicBezTo>
                  <a:cubicBezTo>
                    <a:pt x="1619" y="744"/>
                    <a:pt x="1619" y="744"/>
                    <a:pt x="1619" y="744"/>
                  </a:cubicBezTo>
                  <a:cubicBezTo>
                    <a:pt x="1632" y="747"/>
                    <a:pt x="1632" y="747"/>
                    <a:pt x="1632" y="747"/>
                  </a:cubicBezTo>
                  <a:cubicBezTo>
                    <a:pt x="1768" y="303"/>
                    <a:pt x="1768" y="303"/>
                    <a:pt x="1768" y="303"/>
                  </a:cubicBezTo>
                  <a:lnTo>
                    <a:pt x="1636" y="370"/>
                  </a:lnTo>
                </a:path>
                <a:path w="1826" h="1934">
                  <a:moveTo>
                    <a:pt x="1826" y="1175"/>
                  </a:moveTo>
                  <a:cubicBezTo>
                    <a:pt x="1799" y="1227"/>
                    <a:pt x="1749" y="1266"/>
                    <a:pt x="1685" y="1276"/>
                  </a:cubicBezTo>
                  <a:cubicBezTo>
                    <a:pt x="1576" y="1293"/>
                    <a:pt x="1576" y="1293"/>
                    <a:pt x="1576" y="1293"/>
                  </a:cubicBezTo>
                  <a:cubicBezTo>
                    <a:pt x="1550" y="1297"/>
                    <a:pt x="1550" y="1297"/>
                    <a:pt x="1550" y="1297"/>
                  </a:cubicBezTo>
                  <a:cubicBezTo>
                    <a:pt x="1088" y="1374"/>
                    <a:pt x="1088" y="1374"/>
                    <a:pt x="1088" y="1374"/>
                  </a:cubicBezTo>
                  <a:cubicBezTo>
                    <a:pt x="1095" y="1241"/>
                    <a:pt x="1095" y="1241"/>
                    <a:pt x="1095" y="1241"/>
                  </a:cubicBezTo>
                  <a:cubicBezTo>
                    <a:pt x="739" y="1588"/>
                    <a:pt x="739" y="1588"/>
                    <a:pt x="739" y="1588"/>
                  </a:cubicBezTo>
                  <a:cubicBezTo>
                    <a:pt x="823" y="1680"/>
                    <a:pt x="823" y="1680"/>
                    <a:pt x="823" y="1680"/>
                  </a:cubicBezTo>
                  <a:cubicBezTo>
                    <a:pt x="1052" y="1934"/>
                    <a:pt x="1052" y="1934"/>
                    <a:pt x="1052" y="1934"/>
                  </a:cubicBezTo>
                  <a:cubicBezTo>
                    <a:pt x="1060" y="1785"/>
                    <a:pt x="1060" y="1785"/>
                    <a:pt x="1060" y="1785"/>
                  </a:cubicBezTo>
                  <a:cubicBezTo>
                    <a:pt x="1334" y="1742"/>
                    <a:pt x="1334" y="1742"/>
                    <a:pt x="1334" y="1742"/>
                  </a:cubicBezTo>
                  <a:cubicBezTo>
                    <a:pt x="1448" y="1723"/>
                    <a:pt x="1448" y="1723"/>
                    <a:pt x="1448" y="1723"/>
                  </a:cubicBezTo>
                  <a:cubicBezTo>
                    <a:pt x="1511" y="1712"/>
                    <a:pt x="1561" y="1674"/>
                    <a:pt x="1590" y="1622"/>
                  </a:cubicBezTo>
                  <a:cubicBezTo>
                    <a:pt x="1826" y="1175"/>
                    <a:pt x="1826" y="1175"/>
                    <a:pt x="1826" y="1175"/>
                  </a:cubicBezTo>
                </a:path>
                <a:path w="1826" h="1934">
                  <a:moveTo>
                    <a:pt x="535" y="438"/>
                  </a:moveTo>
                  <a:cubicBezTo>
                    <a:pt x="425" y="454"/>
                    <a:pt x="425" y="454"/>
                    <a:pt x="425" y="454"/>
                  </a:cubicBezTo>
                  <a:cubicBezTo>
                    <a:pt x="73" y="504"/>
                    <a:pt x="73" y="504"/>
                    <a:pt x="73" y="504"/>
                  </a:cubicBezTo>
                  <a:cubicBezTo>
                    <a:pt x="189" y="595"/>
                    <a:pt x="189" y="595"/>
                    <a:pt x="189" y="595"/>
                  </a:cubicBezTo>
                  <a:cubicBezTo>
                    <a:pt x="74" y="845"/>
                    <a:pt x="74" y="845"/>
                    <a:pt x="74" y="845"/>
                  </a:cubicBezTo>
                  <a:cubicBezTo>
                    <a:pt x="25" y="950"/>
                    <a:pt x="25" y="950"/>
                    <a:pt x="25" y="950"/>
                  </a:cubicBezTo>
                  <a:cubicBezTo>
                    <a:pt x="0" y="1007"/>
                    <a:pt x="2" y="1072"/>
                    <a:pt x="30" y="1122"/>
                  </a:cubicBezTo>
                  <a:cubicBezTo>
                    <a:pt x="268" y="1569"/>
                    <a:pt x="268" y="1569"/>
                    <a:pt x="268" y="1569"/>
                  </a:cubicBezTo>
                  <a:cubicBezTo>
                    <a:pt x="241" y="1518"/>
                    <a:pt x="237" y="1454"/>
                    <a:pt x="264" y="1395"/>
                  </a:cubicBezTo>
                  <a:cubicBezTo>
                    <a:pt x="300" y="1318"/>
                    <a:pt x="300" y="1318"/>
                    <a:pt x="300" y="1318"/>
                  </a:cubicBezTo>
                  <a:cubicBezTo>
                    <a:pt x="322" y="1272"/>
                    <a:pt x="322" y="1272"/>
                    <a:pt x="322" y="1272"/>
                  </a:cubicBezTo>
                  <a:cubicBezTo>
                    <a:pt x="517" y="846"/>
                    <a:pt x="517" y="846"/>
                    <a:pt x="517" y="846"/>
                  </a:cubicBezTo>
                  <a:cubicBezTo>
                    <a:pt x="622" y="927"/>
                    <a:pt x="622" y="927"/>
                    <a:pt x="622" y="927"/>
                  </a:cubicBezTo>
                  <a:lnTo>
                    <a:pt x="535" y="438"/>
                  </a:lnTo>
                </a:path>
              </a:pathLst>
            </a:custGeom>
            <a:solidFill>
              <a:srgbClr val="EFE7D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22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3" name="textbox 523"/>
          <p:cNvSpPr/>
          <p:nvPr/>
        </p:nvSpPr>
        <p:spPr>
          <a:xfrm>
            <a:off x="1224191" y="3216048"/>
            <a:ext cx="213995" cy="92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5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500" kern="0" spc="-10" dirty="0">
                <a:solidFill>
                  <a:srgbClr val="DD8E2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智锂云</a:t>
            </a:r>
            <a:endParaRPr lang="Microsoft YaHei" altLang="Microsoft YaHei" sz="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8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524" name="picture 5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525" name="textbox 525"/>
            <p:cNvSpPr/>
            <p:nvPr/>
          </p:nvSpPr>
          <p:spPr>
            <a:xfrm>
              <a:off x="-12700" y="-12700"/>
              <a:ext cx="12217400" cy="7969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8000"/>
                </a:lnSpc>
                <a:tabLst/>
              </a:pPr>
              <a:endParaRPr lang="Arial" altLang="Arial" sz="1000" dirty="0"/>
            </a:p>
            <a:p>
              <a:pPr marL="306070" algn="l" rtl="0" eaLnBrk="0">
                <a:lnSpc>
                  <a:spcPct val="91000"/>
                </a:lnSpc>
                <a:spcBef>
                  <a:spcPts val="2"/>
                </a:spcBef>
                <a:tabLst/>
              </a:pPr>
              <a:r>
                <a:rPr sz="2700" b="1" kern="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发展规划</a:t>
              </a:r>
              <a:endParaRPr lang="Microsoft YaHei" altLang="Microsoft YaHei" sz="2700" dirty="0"/>
            </a:p>
          </p:txBody>
        </p:sp>
      </p:grpSp>
      <p:grpSp>
        <p:nvGrpSpPr>
          <p:cNvPr id="80" name="group 80"/>
          <p:cNvGrpSpPr/>
          <p:nvPr/>
        </p:nvGrpSpPr>
        <p:grpSpPr>
          <a:xfrm rot="21600000">
            <a:off x="1112519" y="2577083"/>
            <a:ext cx="10113264" cy="548640"/>
            <a:chOff x="0" y="0"/>
            <a:chExt cx="10113264" cy="548640"/>
          </a:xfrm>
        </p:grpSpPr>
        <p:sp>
          <p:nvSpPr>
            <p:cNvPr id="526" name="path"/>
            <p:cNvSpPr/>
            <p:nvPr/>
          </p:nvSpPr>
          <p:spPr>
            <a:xfrm>
              <a:off x="0" y="0"/>
              <a:ext cx="10113264" cy="548640"/>
            </a:xfrm>
            <a:custGeom>
              <a:avLst/>
              <a:gdLst/>
              <a:ahLst/>
              <a:cxnLst/>
              <a:rect l="0" t="0" r="0" b="0"/>
              <a:pathLst>
                <a:path w="15926" h="864">
                  <a:moveTo>
                    <a:pt x="0" y="216"/>
                  </a:moveTo>
                  <a:lnTo>
                    <a:pt x="15019" y="216"/>
                  </a:lnTo>
                  <a:lnTo>
                    <a:pt x="15019" y="0"/>
                  </a:lnTo>
                  <a:lnTo>
                    <a:pt x="15926" y="432"/>
                  </a:lnTo>
                  <a:lnTo>
                    <a:pt x="15019" y="864"/>
                  </a:lnTo>
                  <a:lnTo>
                    <a:pt x="15019" y="648"/>
                  </a:lnTo>
                  <a:lnTo>
                    <a:pt x="0" y="648"/>
                  </a:lnTo>
                  <a:lnTo>
                    <a:pt x="453" y="432"/>
                  </a:lnTo>
                  <a:lnTo>
                    <a:pt x="0" y="216"/>
                  </a:lnTo>
                </a:path>
              </a:pathLst>
            </a:custGeom>
            <a:solidFill>
              <a:srgbClr val="D9D9D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7" name="path"/>
            <p:cNvSpPr/>
            <p:nvPr/>
          </p:nvSpPr>
          <p:spPr>
            <a:xfrm>
              <a:off x="1088034" y="78244"/>
              <a:ext cx="7338694" cy="431165"/>
            </a:xfrm>
            <a:custGeom>
              <a:avLst/>
              <a:gdLst/>
              <a:ahLst/>
              <a:cxnLst/>
              <a:rect l="0" t="0" r="0" b="0"/>
              <a:pathLst>
                <a:path w="11556" h="679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cubicBezTo>
                    <a:pt x="527" y="0"/>
                    <a:pt x="678" y="152"/>
                    <a:pt x="678" y="339"/>
                  </a:cubicBezTo>
                  <a:cubicBezTo>
                    <a:pt x="678" y="527"/>
                    <a:pt x="527" y="679"/>
                    <a:pt x="339" y="679"/>
                  </a:cubicBezTo>
                  <a:cubicBezTo>
                    <a:pt x="152" y="679"/>
                    <a:pt x="0" y="527"/>
                    <a:pt x="0" y="339"/>
                  </a:cubicBezTo>
                </a:path>
                <a:path w="11556" h="679">
                  <a:moveTo>
                    <a:pt x="3626" y="339"/>
                  </a:moveTo>
                  <a:cubicBezTo>
                    <a:pt x="3626" y="152"/>
                    <a:pt x="3778" y="0"/>
                    <a:pt x="3965" y="0"/>
                  </a:cubicBezTo>
                  <a:cubicBezTo>
                    <a:pt x="4152" y="0"/>
                    <a:pt x="4305" y="152"/>
                    <a:pt x="4305" y="339"/>
                  </a:cubicBezTo>
                  <a:cubicBezTo>
                    <a:pt x="4305" y="527"/>
                    <a:pt x="4152" y="679"/>
                    <a:pt x="3965" y="679"/>
                  </a:cubicBezTo>
                  <a:cubicBezTo>
                    <a:pt x="3778" y="679"/>
                    <a:pt x="3626" y="527"/>
                    <a:pt x="3626" y="339"/>
                  </a:cubicBezTo>
                </a:path>
                <a:path w="11556" h="679">
                  <a:moveTo>
                    <a:pt x="7252" y="339"/>
                  </a:moveTo>
                  <a:cubicBezTo>
                    <a:pt x="7252" y="152"/>
                    <a:pt x="7404" y="0"/>
                    <a:pt x="7591" y="0"/>
                  </a:cubicBezTo>
                  <a:cubicBezTo>
                    <a:pt x="7779" y="0"/>
                    <a:pt x="7931" y="152"/>
                    <a:pt x="7931" y="339"/>
                  </a:cubicBezTo>
                  <a:cubicBezTo>
                    <a:pt x="7931" y="527"/>
                    <a:pt x="7779" y="679"/>
                    <a:pt x="7591" y="679"/>
                  </a:cubicBezTo>
                  <a:cubicBezTo>
                    <a:pt x="7404" y="679"/>
                    <a:pt x="7252" y="527"/>
                    <a:pt x="7252" y="339"/>
                  </a:cubicBezTo>
                </a:path>
                <a:path w="11556" h="679">
                  <a:moveTo>
                    <a:pt x="10876" y="339"/>
                  </a:moveTo>
                  <a:cubicBezTo>
                    <a:pt x="10878" y="152"/>
                    <a:pt x="11030" y="0"/>
                    <a:pt x="11217" y="0"/>
                  </a:cubicBezTo>
                  <a:cubicBezTo>
                    <a:pt x="11405" y="0"/>
                    <a:pt x="11556" y="152"/>
                    <a:pt x="11556" y="339"/>
                  </a:cubicBezTo>
                  <a:cubicBezTo>
                    <a:pt x="11556" y="527"/>
                    <a:pt x="11405" y="679"/>
                    <a:pt x="11217" y="679"/>
                  </a:cubicBezTo>
                  <a:cubicBezTo>
                    <a:pt x="11030" y="679"/>
                    <a:pt x="10878" y="527"/>
                    <a:pt x="10876" y="339"/>
                  </a:cubicBezTo>
                </a:path>
              </a:pathLst>
            </a:cu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group 82"/>
          <p:cNvGrpSpPr/>
          <p:nvPr/>
        </p:nvGrpSpPr>
        <p:grpSpPr>
          <a:xfrm rot="21600000">
            <a:off x="0" y="4549902"/>
            <a:ext cx="1968778" cy="2308097"/>
            <a:chOff x="0" y="0"/>
            <a:chExt cx="1968778" cy="2308097"/>
          </a:xfrm>
        </p:grpSpPr>
        <p:pic>
          <p:nvPicPr>
            <p:cNvPr id="528" name="picture 5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54482" y="0"/>
              <a:ext cx="1814295" cy="2308097"/>
            </a:xfrm>
            <a:prstGeom prst="rect">
              <a:avLst/>
            </a:prstGeom>
          </p:spPr>
        </p:pic>
        <p:sp>
          <p:nvSpPr>
            <p:cNvPr id="529" name="path"/>
            <p:cNvSpPr/>
            <p:nvPr/>
          </p:nvSpPr>
          <p:spPr>
            <a:xfrm>
              <a:off x="1103071" y="670039"/>
              <a:ext cx="626249" cy="605522"/>
            </a:xfrm>
            <a:custGeom>
              <a:avLst/>
              <a:gdLst/>
              <a:ahLst/>
              <a:cxnLst/>
              <a:rect l="0" t="0" r="0" b="0"/>
              <a:pathLst>
                <a:path w="986" h="953">
                  <a:moveTo>
                    <a:pt x="557" y="947"/>
                  </a:moveTo>
                  <a:cubicBezTo>
                    <a:pt x="557" y="947"/>
                    <a:pt x="533" y="807"/>
                    <a:pt x="703" y="788"/>
                  </a:cubicBezTo>
                  <a:cubicBezTo>
                    <a:pt x="703" y="788"/>
                    <a:pt x="716" y="953"/>
                    <a:pt x="557" y="947"/>
                  </a:cubicBezTo>
                </a:path>
                <a:path w="986" h="953">
                  <a:moveTo>
                    <a:pt x="379" y="892"/>
                  </a:moveTo>
                  <a:cubicBezTo>
                    <a:pt x="379" y="892"/>
                    <a:pt x="324" y="757"/>
                    <a:pt x="496" y="702"/>
                  </a:cubicBezTo>
                  <a:cubicBezTo>
                    <a:pt x="496" y="702"/>
                    <a:pt x="539" y="862"/>
                    <a:pt x="379" y="892"/>
                  </a:cubicBezTo>
                </a:path>
                <a:path w="986" h="953">
                  <a:moveTo>
                    <a:pt x="631" y="287"/>
                  </a:moveTo>
                  <a:cubicBezTo>
                    <a:pt x="631" y="287"/>
                    <a:pt x="545" y="397"/>
                    <a:pt x="410" y="281"/>
                  </a:cubicBezTo>
                  <a:cubicBezTo>
                    <a:pt x="410" y="281"/>
                    <a:pt x="527" y="159"/>
                    <a:pt x="631" y="287"/>
                  </a:cubicBezTo>
                </a:path>
                <a:path w="986" h="953">
                  <a:moveTo>
                    <a:pt x="312" y="262"/>
                  </a:moveTo>
                  <a:cubicBezTo>
                    <a:pt x="312" y="262"/>
                    <a:pt x="184" y="208"/>
                    <a:pt x="263" y="49"/>
                  </a:cubicBezTo>
                  <a:cubicBezTo>
                    <a:pt x="263" y="49"/>
                    <a:pt x="410" y="135"/>
                    <a:pt x="312" y="262"/>
                  </a:cubicBezTo>
                </a:path>
                <a:path w="986" h="953">
                  <a:moveTo>
                    <a:pt x="232" y="397"/>
                  </a:moveTo>
                  <a:cubicBezTo>
                    <a:pt x="232" y="397"/>
                    <a:pt x="92" y="403"/>
                    <a:pt x="98" y="226"/>
                  </a:cubicBezTo>
                  <a:cubicBezTo>
                    <a:pt x="98" y="226"/>
                    <a:pt x="262" y="238"/>
                    <a:pt x="232" y="397"/>
                  </a:cubicBezTo>
                </a:path>
                <a:path w="986" h="953">
                  <a:moveTo>
                    <a:pt x="533" y="422"/>
                  </a:moveTo>
                  <a:cubicBezTo>
                    <a:pt x="533" y="422"/>
                    <a:pt x="471" y="550"/>
                    <a:pt x="318" y="458"/>
                  </a:cubicBezTo>
                  <a:cubicBezTo>
                    <a:pt x="318" y="458"/>
                    <a:pt x="410" y="324"/>
                    <a:pt x="533" y="422"/>
                  </a:cubicBezTo>
                </a:path>
                <a:path w="986" h="953">
                  <a:moveTo>
                    <a:pt x="838" y="391"/>
                  </a:moveTo>
                  <a:cubicBezTo>
                    <a:pt x="838" y="391"/>
                    <a:pt x="844" y="531"/>
                    <a:pt x="667" y="525"/>
                  </a:cubicBezTo>
                  <a:cubicBezTo>
                    <a:pt x="667" y="525"/>
                    <a:pt x="679" y="361"/>
                    <a:pt x="838" y="391"/>
                  </a:cubicBezTo>
                </a:path>
                <a:path w="986" h="953">
                  <a:moveTo>
                    <a:pt x="820" y="776"/>
                  </a:moveTo>
                  <a:cubicBezTo>
                    <a:pt x="820" y="776"/>
                    <a:pt x="679" y="788"/>
                    <a:pt x="679" y="611"/>
                  </a:cubicBezTo>
                  <a:cubicBezTo>
                    <a:pt x="679" y="611"/>
                    <a:pt x="844" y="624"/>
                    <a:pt x="820" y="776"/>
                  </a:cubicBezTo>
                </a:path>
                <a:path w="986" h="953">
                  <a:moveTo>
                    <a:pt x="986" y="605"/>
                  </a:moveTo>
                  <a:cubicBezTo>
                    <a:pt x="986" y="605"/>
                    <a:pt x="882" y="702"/>
                    <a:pt x="765" y="568"/>
                  </a:cubicBezTo>
                  <a:cubicBezTo>
                    <a:pt x="765" y="568"/>
                    <a:pt x="900" y="471"/>
                    <a:pt x="986" y="605"/>
                  </a:cubicBezTo>
                </a:path>
                <a:path w="986" h="953">
                  <a:moveTo>
                    <a:pt x="533" y="135"/>
                  </a:moveTo>
                  <a:cubicBezTo>
                    <a:pt x="533" y="135"/>
                    <a:pt x="397" y="184"/>
                    <a:pt x="354" y="13"/>
                  </a:cubicBezTo>
                  <a:cubicBezTo>
                    <a:pt x="354" y="13"/>
                    <a:pt x="514" y="-22"/>
                    <a:pt x="533" y="135"/>
                  </a:cubicBezTo>
                </a:path>
                <a:path w="986" h="953">
                  <a:moveTo>
                    <a:pt x="190" y="568"/>
                  </a:moveTo>
                  <a:cubicBezTo>
                    <a:pt x="190" y="568"/>
                    <a:pt x="55" y="624"/>
                    <a:pt x="0" y="452"/>
                  </a:cubicBezTo>
                  <a:cubicBezTo>
                    <a:pt x="0" y="452"/>
                    <a:pt x="165" y="409"/>
                    <a:pt x="190" y="568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530" name="picture 5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965517"/>
              <a:ext cx="586079" cy="500598"/>
            </a:xfrm>
            <a:prstGeom prst="rect">
              <a:avLst/>
            </a:prstGeom>
          </p:spPr>
        </p:pic>
        <p:sp>
          <p:nvSpPr>
            <p:cNvPr id="531" name="path"/>
            <p:cNvSpPr/>
            <p:nvPr/>
          </p:nvSpPr>
          <p:spPr>
            <a:xfrm>
              <a:off x="434517" y="23075"/>
              <a:ext cx="748820" cy="224650"/>
            </a:xfrm>
            <a:custGeom>
              <a:avLst/>
              <a:gdLst/>
              <a:ahLst/>
              <a:cxnLst/>
              <a:rect l="0" t="0" r="0" b="0"/>
              <a:pathLst>
                <a:path w="1179" h="353">
                  <a:moveTo>
                    <a:pt x="489" y="189"/>
                  </a:moveTo>
                  <a:cubicBezTo>
                    <a:pt x="489" y="189"/>
                    <a:pt x="631" y="170"/>
                    <a:pt x="643" y="347"/>
                  </a:cubicBezTo>
                  <a:cubicBezTo>
                    <a:pt x="643" y="347"/>
                    <a:pt x="477" y="353"/>
                    <a:pt x="489" y="189"/>
                  </a:cubicBezTo>
                </a:path>
                <a:path w="1179" h="353">
                  <a:moveTo>
                    <a:pt x="881" y="164"/>
                  </a:moveTo>
                  <a:cubicBezTo>
                    <a:pt x="881" y="164"/>
                    <a:pt x="906" y="305"/>
                    <a:pt x="728" y="323"/>
                  </a:cubicBezTo>
                  <a:cubicBezTo>
                    <a:pt x="728" y="323"/>
                    <a:pt x="716" y="158"/>
                    <a:pt x="881" y="164"/>
                  </a:cubicBezTo>
                </a:path>
                <a:path w="1179" h="353">
                  <a:moveTo>
                    <a:pt x="691" y="24"/>
                  </a:moveTo>
                  <a:cubicBezTo>
                    <a:pt x="691" y="24"/>
                    <a:pt x="802" y="116"/>
                    <a:pt x="673" y="244"/>
                  </a:cubicBezTo>
                  <a:cubicBezTo>
                    <a:pt x="673" y="244"/>
                    <a:pt x="563" y="122"/>
                    <a:pt x="691" y="24"/>
                  </a:cubicBezTo>
                </a:path>
                <a:path w="1179" h="353">
                  <a:moveTo>
                    <a:pt x="477" y="24"/>
                  </a:moveTo>
                  <a:cubicBezTo>
                    <a:pt x="477" y="24"/>
                    <a:pt x="452" y="164"/>
                    <a:pt x="281" y="122"/>
                  </a:cubicBezTo>
                  <a:cubicBezTo>
                    <a:pt x="281" y="122"/>
                    <a:pt x="324" y="-36"/>
                    <a:pt x="477" y="24"/>
                  </a:cubicBezTo>
                </a:path>
                <a:path w="1179" h="353">
                  <a:moveTo>
                    <a:pt x="214" y="170"/>
                  </a:moveTo>
                  <a:cubicBezTo>
                    <a:pt x="214" y="170"/>
                    <a:pt x="73" y="176"/>
                    <a:pt x="73" y="0"/>
                  </a:cubicBezTo>
                  <a:cubicBezTo>
                    <a:pt x="73" y="0"/>
                    <a:pt x="238" y="12"/>
                    <a:pt x="214" y="170"/>
                  </a:cubicBezTo>
                </a:path>
                <a:path w="1179" h="353">
                  <a:moveTo>
                    <a:pt x="202" y="298"/>
                  </a:moveTo>
                  <a:cubicBezTo>
                    <a:pt x="202" y="298"/>
                    <a:pt x="79" y="365"/>
                    <a:pt x="0" y="207"/>
                  </a:cubicBezTo>
                  <a:cubicBezTo>
                    <a:pt x="0" y="207"/>
                    <a:pt x="153" y="146"/>
                    <a:pt x="202" y="298"/>
                  </a:cubicBezTo>
                </a:path>
                <a:path w="1179" h="353">
                  <a:moveTo>
                    <a:pt x="447" y="158"/>
                  </a:moveTo>
                  <a:cubicBezTo>
                    <a:pt x="447" y="158"/>
                    <a:pt x="447" y="305"/>
                    <a:pt x="268" y="287"/>
                  </a:cubicBezTo>
                  <a:cubicBezTo>
                    <a:pt x="268" y="287"/>
                    <a:pt x="287" y="122"/>
                    <a:pt x="447" y="158"/>
                  </a:cubicBezTo>
                </a:path>
                <a:path w="1179" h="353">
                  <a:moveTo>
                    <a:pt x="1169" y="213"/>
                  </a:moveTo>
                  <a:cubicBezTo>
                    <a:pt x="1169" y="213"/>
                    <a:pt x="1181" y="353"/>
                    <a:pt x="1004" y="353"/>
                  </a:cubicBezTo>
                  <a:cubicBezTo>
                    <a:pt x="1004" y="353"/>
                    <a:pt x="1010" y="188"/>
                    <a:pt x="1169" y="213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2" name="path"/>
            <p:cNvSpPr/>
            <p:nvPr/>
          </p:nvSpPr>
          <p:spPr>
            <a:xfrm>
              <a:off x="1033068" y="271576"/>
              <a:ext cx="256207" cy="255422"/>
            </a:xfrm>
            <a:custGeom>
              <a:avLst/>
              <a:gdLst/>
              <a:ahLst/>
              <a:cxnLst/>
              <a:rect l="0" t="0" r="0" b="0"/>
              <a:pathLst>
                <a:path w="403" h="402">
                  <a:moveTo>
                    <a:pt x="184" y="79"/>
                  </a:moveTo>
                  <a:cubicBezTo>
                    <a:pt x="184" y="79"/>
                    <a:pt x="171" y="219"/>
                    <a:pt x="0" y="188"/>
                  </a:cubicBezTo>
                  <a:cubicBezTo>
                    <a:pt x="0" y="188"/>
                    <a:pt x="36" y="30"/>
                    <a:pt x="184" y="79"/>
                  </a:cubicBezTo>
                </a:path>
                <a:path w="403" h="402">
                  <a:moveTo>
                    <a:pt x="164" y="402"/>
                  </a:moveTo>
                  <a:cubicBezTo>
                    <a:pt x="164" y="402"/>
                    <a:pt x="36" y="329"/>
                    <a:pt x="134" y="182"/>
                  </a:cubicBezTo>
                  <a:cubicBezTo>
                    <a:pt x="134" y="182"/>
                    <a:pt x="268" y="280"/>
                    <a:pt x="164" y="402"/>
                  </a:cubicBezTo>
                </a:path>
                <a:path w="403" h="402">
                  <a:moveTo>
                    <a:pt x="355" y="0"/>
                  </a:moveTo>
                  <a:cubicBezTo>
                    <a:pt x="355" y="0"/>
                    <a:pt x="459" y="103"/>
                    <a:pt x="324" y="219"/>
                  </a:cubicBezTo>
                  <a:cubicBezTo>
                    <a:pt x="324" y="219"/>
                    <a:pt x="220" y="91"/>
                    <a:pt x="355" y="0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3" name="path"/>
            <p:cNvSpPr/>
            <p:nvPr/>
          </p:nvSpPr>
          <p:spPr>
            <a:xfrm>
              <a:off x="1487741" y="370865"/>
              <a:ext cx="202336" cy="260755"/>
            </a:xfrm>
            <a:custGeom>
              <a:avLst/>
              <a:gdLst/>
              <a:ahLst/>
              <a:cxnLst/>
              <a:rect l="0" t="0" r="0" b="0"/>
              <a:pathLst>
                <a:path w="318" h="410">
                  <a:moveTo>
                    <a:pt x="171" y="13"/>
                  </a:moveTo>
                  <a:cubicBezTo>
                    <a:pt x="171" y="13"/>
                    <a:pt x="178" y="155"/>
                    <a:pt x="0" y="148"/>
                  </a:cubicBezTo>
                  <a:cubicBezTo>
                    <a:pt x="0" y="148"/>
                    <a:pt x="12" y="-17"/>
                    <a:pt x="171" y="13"/>
                  </a:cubicBezTo>
                </a:path>
                <a:path w="318" h="410">
                  <a:moveTo>
                    <a:pt x="159" y="404"/>
                  </a:moveTo>
                  <a:cubicBezTo>
                    <a:pt x="159" y="404"/>
                    <a:pt x="13" y="410"/>
                    <a:pt x="13" y="233"/>
                  </a:cubicBezTo>
                  <a:cubicBezTo>
                    <a:pt x="13" y="233"/>
                    <a:pt x="178" y="245"/>
                    <a:pt x="159" y="404"/>
                  </a:cubicBezTo>
                </a:path>
                <a:path w="318" h="410">
                  <a:moveTo>
                    <a:pt x="318" y="227"/>
                  </a:moveTo>
                  <a:cubicBezTo>
                    <a:pt x="318" y="227"/>
                    <a:pt x="214" y="325"/>
                    <a:pt x="98" y="191"/>
                  </a:cubicBezTo>
                  <a:cubicBezTo>
                    <a:pt x="98" y="191"/>
                    <a:pt x="232" y="93"/>
                    <a:pt x="318" y="227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4" name="path"/>
            <p:cNvSpPr/>
            <p:nvPr/>
          </p:nvSpPr>
          <p:spPr>
            <a:xfrm>
              <a:off x="53695" y="787031"/>
              <a:ext cx="357912" cy="132929"/>
            </a:xfrm>
            <a:custGeom>
              <a:avLst/>
              <a:gdLst/>
              <a:ahLst/>
              <a:cxnLst/>
              <a:rect l="0" t="0" r="0" b="0"/>
              <a:pathLst>
                <a:path w="563" h="209">
                  <a:moveTo>
                    <a:pt x="269" y="0"/>
                  </a:moveTo>
                  <a:cubicBezTo>
                    <a:pt x="269" y="0"/>
                    <a:pt x="415" y="6"/>
                    <a:pt x="391" y="182"/>
                  </a:cubicBezTo>
                  <a:cubicBezTo>
                    <a:pt x="391" y="182"/>
                    <a:pt x="226" y="158"/>
                    <a:pt x="269" y="0"/>
                  </a:cubicBezTo>
                </a:path>
                <a:path w="563" h="209">
                  <a:moveTo>
                    <a:pt x="214" y="164"/>
                  </a:moveTo>
                  <a:cubicBezTo>
                    <a:pt x="214" y="164"/>
                    <a:pt x="110" y="262"/>
                    <a:pt x="0" y="128"/>
                  </a:cubicBezTo>
                  <a:cubicBezTo>
                    <a:pt x="0" y="128"/>
                    <a:pt x="128" y="30"/>
                    <a:pt x="214" y="164"/>
                  </a:cubicBezTo>
                </a:path>
                <a:path w="563" h="209">
                  <a:moveTo>
                    <a:pt x="434" y="18"/>
                  </a:moveTo>
                  <a:cubicBezTo>
                    <a:pt x="434" y="18"/>
                    <a:pt x="575" y="24"/>
                    <a:pt x="550" y="201"/>
                  </a:cubicBezTo>
                  <a:cubicBezTo>
                    <a:pt x="550" y="201"/>
                    <a:pt x="391" y="176"/>
                    <a:pt x="434" y="18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5" name="path"/>
            <p:cNvSpPr/>
            <p:nvPr/>
          </p:nvSpPr>
          <p:spPr>
            <a:xfrm>
              <a:off x="280095" y="1469427"/>
              <a:ext cx="212601" cy="166954"/>
            </a:xfrm>
            <a:custGeom>
              <a:avLst/>
              <a:gdLst/>
              <a:ahLst/>
              <a:cxnLst/>
              <a:rect l="0" t="0" r="0" b="0"/>
              <a:pathLst>
                <a:path w="334" h="262">
                  <a:moveTo>
                    <a:pt x="304" y="0"/>
                  </a:moveTo>
                  <a:cubicBezTo>
                    <a:pt x="304" y="0"/>
                    <a:pt x="383" y="115"/>
                    <a:pt x="230" y="201"/>
                  </a:cubicBezTo>
                  <a:cubicBezTo>
                    <a:pt x="230" y="201"/>
                    <a:pt x="151" y="54"/>
                    <a:pt x="304" y="0"/>
                  </a:cubicBezTo>
                </a:path>
                <a:path w="334" h="262">
                  <a:moveTo>
                    <a:pt x="34" y="262"/>
                  </a:moveTo>
                  <a:cubicBezTo>
                    <a:pt x="34" y="262"/>
                    <a:pt x="-51" y="146"/>
                    <a:pt x="95" y="48"/>
                  </a:cubicBezTo>
                  <a:cubicBezTo>
                    <a:pt x="95" y="48"/>
                    <a:pt x="181" y="195"/>
                    <a:pt x="34" y="262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6" name="path"/>
            <p:cNvSpPr/>
            <p:nvPr/>
          </p:nvSpPr>
          <p:spPr>
            <a:xfrm>
              <a:off x="1208481" y="405560"/>
              <a:ext cx="205409" cy="154172"/>
            </a:xfrm>
            <a:custGeom>
              <a:avLst/>
              <a:gdLst/>
              <a:ahLst/>
              <a:cxnLst/>
              <a:rect l="0" t="0" r="0" b="0"/>
              <a:pathLst>
                <a:path w="323" h="242">
                  <a:moveTo>
                    <a:pt x="102" y="57"/>
                  </a:moveTo>
                  <a:cubicBezTo>
                    <a:pt x="102" y="57"/>
                    <a:pt x="194" y="-58"/>
                    <a:pt x="323" y="69"/>
                  </a:cubicBezTo>
                  <a:cubicBezTo>
                    <a:pt x="323" y="69"/>
                    <a:pt x="207" y="179"/>
                    <a:pt x="102" y="57"/>
                  </a:cubicBezTo>
                </a:path>
                <a:path w="323" h="242">
                  <a:moveTo>
                    <a:pt x="0" y="172"/>
                  </a:moveTo>
                  <a:cubicBezTo>
                    <a:pt x="0" y="172"/>
                    <a:pt x="91" y="62"/>
                    <a:pt x="213" y="185"/>
                  </a:cubicBezTo>
                  <a:cubicBezTo>
                    <a:pt x="213" y="185"/>
                    <a:pt x="97" y="301"/>
                    <a:pt x="0" y="172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7" name="path"/>
            <p:cNvSpPr/>
            <p:nvPr/>
          </p:nvSpPr>
          <p:spPr>
            <a:xfrm>
              <a:off x="116014" y="456984"/>
              <a:ext cx="206563" cy="152241"/>
            </a:xfrm>
            <a:custGeom>
              <a:avLst/>
              <a:gdLst/>
              <a:ahLst/>
              <a:cxnLst/>
              <a:rect l="0" t="0" r="0" b="0"/>
              <a:pathLst>
                <a:path w="325" h="239">
                  <a:moveTo>
                    <a:pt x="214" y="0"/>
                  </a:moveTo>
                  <a:cubicBezTo>
                    <a:pt x="214" y="0"/>
                    <a:pt x="354" y="24"/>
                    <a:pt x="305" y="196"/>
                  </a:cubicBezTo>
                  <a:cubicBezTo>
                    <a:pt x="305" y="196"/>
                    <a:pt x="146" y="147"/>
                    <a:pt x="214" y="0"/>
                  </a:cubicBezTo>
                </a:path>
                <a:path w="325" h="239">
                  <a:moveTo>
                    <a:pt x="0" y="122"/>
                  </a:moveTo>
                  <a:cubicBezTo>
                    <a:pt x="0" y="122"/>
                    <a:pt x="121" y="55"/>
                    <a:pt x="195" y="220"/>
                  </a:cubicBezTo>
                  <a:cubicBezTo>
                    <a:pt x="195" y="220"/>
                    <a:pt x="42" y="275"/>
                    <a:pt x="0" y="122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8" name="path"/>
            <p:cNvSpPr/>
            <p:nvPr/>
          </p:nvSpPr>
          <p:spPr>
            <a:xfrm>
              <a:off x="162178" y="625432"/>
              <a:ext cx="233108" cy="123961"/>
            </a:xfrm>
            <a:custGeom>
              <a:avLst/>
              <a:gdLst/>
              <a:ahLst/>
              <a:cxnLst/>
              <a:rect l="0" t="0" r="0" b="0"/>
              <a:pathLst>
                <a:path w="367" h="195">
                  <a:moveTo>
                    <a:pt x="0" y="107"/>
                  </a:moveTo>
                  <a:cubicBezTo>
                    <a:pt x="0" y="107"/>
                    <a:pt x="30" y="-32"/>
                    <a:pt x="202" y="22"/>
                  </a:cubicBezTo>
                  <a:cubicBezTo>
                    <a:pt x="202" y="22"/>
                    <a:pt x="147" y="174"/>
                    <a:pt x="0" y="107"/>
                  </a:cubicBezTo>
                </a:path>
                <a:path w="367" h="195">
                  <a:moveTo>
                    <a:pt x="172" y="168"/>
                  </a:moveTo>
                  <a:cubicBezTo>
                    <a:pt x="172" y="168"/>
                    <a:pt x="196" y="27"/>
                    <a:pt x="367" y="76"/>
                  </a:cubicBezTo>
                  <a:cubicBezTo>
                    <a:pt x="367" y="76"/>
                    <a:pt x="318" y="236"/>
                    <a:pt x="172" y="168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9" name="path"/>
            <p:cNvSpPr/>
            <p:nvPr/>
          </p:nvSpPr>
          <p:spPr>
            <a:xfrm>
              <a:off x="1320529" y="1290942"/>
              <a:ext cx="221834" cy="123863"/>
            </a:xfrm>
            <a:custGeom>
              <a:avLst/>
              <a:gdLst/>
              <a:ahLst/>
              <a:cxnLst/>
              <a:rect l="0" t="0" r="0" b="0"/>
              <a:pathLst>
                <a:path w="349" h="195">
                  <a:moveTo>
                    <a:pt x="202" y="36"/>
                  </a:moveTo>
                  <a:cubicBezTo>
                    <a:pt x="202" y="36"/>
                    <a:pt x="343" y="18"/>
                    <a:pt x="349" y="195"/>
                  </a:cubicBezTo>
                  <a:cubicBezTo>
                    <a:pt x="349" y="195"/>
                    <a:pt x="184" y="195"/>
                    <a:pt x="202" y="36"/>
                  </a:cubicBezTo>
                </a:path>
                <a:path w="349" h="195">
                  <a:moveTo>
                    <a:pt x="117" y="195"/>
                  </a:moveTo>
                  <a:cubicBezTo>
                    <a:pt x="117" y="195"/>
                    <a:pt x="-29" y="170"/>
                    <a:pt x="19" y="0"/>
                  </a:cubicBezTo>
                  <a:cubicBezTo>
                    <a:pt x="19" y="0"/>
                    <a:pt x="178" y="48"/>
                    <a:pt x="117" y="195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0" name="path"/>
            <p:cNvSpPr/>
            <p:nvPr/>
          </p:nvSpPr>
          <p:spPr>
            <a:xfrm>
              <a:off x="1014338" y="526999"/>
              <a:ext cx="87893" cy="128473"/>
            </a:xfrm>
            <a:custGeom>
              <a:avLst/>
              <a:gdLst/>
              <a:ahLst/>
              <a:cxnLst/>
              <a:rect l="0" t="0" r="0" b="0"/>
              <a:pathLst>
                <a:path w="138" h="202">
                  <a:moveTo>
                    <a:pt x="115" y="202"/>
                  </a:moveTo>
                  <a:cubicBezTo>
                    <a:pt x="115" y="202"/>
                    <a:pt x="-25" y="171"/>
                    <a:pt x="17" y="0"/>
                  </a:cubicBezTo>
                  <a:cubicBezTo>
                    <a:pt x="17" y="0"/>
                    <a:pt x="176" y="55"/>
                    <a:pt x="115" y="202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1" name="path"/>
            <p:cNvSpPr/>
            <p:nvPr/>
          </p:nvSpPr>
          <p:spPr>
            <a:xfrm>
              <a:off x="679170" y="601037"/>
              <a:ext cx="113093" cy="96751"/>
            </a:xfrm>
            <a:custGeom>
              <a:avLst/>
              <a:gdLst/>
              <a:ahLst/>
              <a:cxnLst/>
              <a:rect l="0" t="0" r="0" b="0"/>
              <a:pathLst>
                <a:path w="178" h="152">
                  <a:moveTo>
                    <a:pt x="171" y="12"/>
                  </a:moveTo>
                  <a:cubicBezTo>
                    <a:pt x="171" y="12"/>
                    <a:pt x="178" y="152"/>
                    <a:pt x="0" y="152"/>
                  </a:cubicBezTo>
                  <a:cubicBezTo>
                    <a:pt x="0" y="152"/>
                    <a:pt x="12" y="-12"/>
                    <a:pt x="171" y="12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2" name="path"/>
            <p:cNvSpPr/>
            <p:nvPr/>
          </p:nvSpPr>
          <p:spPr>
            <a:xfrm>
              <a:off x="693425" y="310045"/>
              <a:ext cx="80740" cy="135394"/>
            </a:xfrm>
            <a:custGeom>
              <a:avLst/>
              <a:gdLst/>
              <a:ahLst/>
              <a:cxnLst/>
              <a:rect l="0" t="0" r="0" b="0"/>
              <a:pathLst>
                <a:path w="127" h="213">
                  <a:moveTo>
                    <a:pt x="88" y="0"/>
                  </a:moveTo>
                  <a:cubicBezTo>
                    <a:pt x="88" y="0"/>
                    <a:pt x="179" y="103"/>
                    <a:pt x="39" y="213"/>
                  </a:cubicBezTo>
                  <a:cubicBezTo>
                    <a:pt x="39" y="213"/>
                    <a:pt x="-52" y="73"/>
                    <a:pt x="88" y="0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3" name="path"/>
            <p:cNvSpPr/>
            <p:nvPr/>
          </p:nvSpPr>
          <p:spPr>
            <a:xfrm>
              <a:off x="465289" y="415883"/>
              <a:ext cx="132334" cy="82060"/>
            </a:xfrm>
            <a:custGeom>
              <a:avLst/>
              <a:gdLst/>
              <a:ahLst/>
              <a:cxnLst/>
              <a:rect l="0" t="0" r="0" b="0"/>
              <a:pathLst>
                <a:path w="208" h="129">
                  <a:moveTo>
                    <a:pt x="208" y="95"/>
                  </a:moveTo>
                  <a:cubicBezTo>
                    <a:pt x="208" y="95"/>
                    <a:pt x="165" y="-38"/>
                    <a:pt x="0" y="28"/>
                  </a:cubicBezTo>
                  <a:cubicBezTo>
                    <a:pt x="0" y="28"/>
                    <a:pt x="73" y="174"/>
                    <a:pt x="208" y="95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4" name="path"/>
            <p:cNvSpPr/>
            <p:nvPr/>
          </p:nvSpPr>
          <p:spPr>
            <a:xfrm>
              <a:off x="489140" y="543757"/>
              <a:ext cx="127711" cy="83918"/>
            </a:xfrm>
            <a:custGeom>
              <a:avLst/>
              <a:gdLst/>
              <a:ahLst/>
              <a:cxnLst/>
              <a:rect l="0" t="0" r="0" b="0"/>
              <a:pathLst>
                <a:path w="201" h="132">
                  <a:moveTo>
                    <a:pt x="201" y="96"/>
                  </a:moveTo>
                  <a:cubicBezTo>
                    <a:pt x="201" y="96"/>
                    <a:pt x="164" y="-38"/>
                    <a:pt x="0" y="28"/>
                  </a:cubicBezTo>
                  <a:cubicBezTo>
                    <a:pt x="0" y="28"/>
                    <a:pt x="67" y="181"/>
                    <a:pt x="201" y="96"/>
                  </a:cubicBezTo>
                </a:path>
              </a:pathLst>
            </a:custGeom>
            <a:solidFill>
              <a:srgbClr val="8BC53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45" name="textbox 545"/>
          <p:cNvSpPr/>
          <p:nvPr/>
        </p:nvSpPr>
        <p:spPr>
          <a:xfrm>
            <a:off x="1240353" y="3450235"/>
            <a:ext cx="2309495" cy="1219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80"/>
              </a:lnSpc>
              <a:tabLst/>
            </a:pPr>
            <a:endParaRPr lang="Arial" altLang="Arial" sz="100" dirty="0"/>
          </a:p>
          <a:p>
            <a:pPr marL="14604" algn="l" rtl="0" eaLnBrk="0">
              <a:lnSpc>
                <a:spcPct val="83000"/>
              </a:lnSpc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开发更加高效、环保</a:t>
            </a:r>
            <a:endParaRPr lang="Microsoft YaHei" altLang="Microsoft YaHei" sz="2000" dirty="0"/>
          </a:p>
          <a:p>
            <a:pPr marL="12700" algn="l" rtl="0" eaLnBrk="0">
              <a:lnSpc>
                <a:spcPct val="154000"/>
              </a:lnSpc>
              <a:spcBef>
                <a:spcPts val="10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和经济的锂电池回收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技术。</a:t>
            </a:r>
            <a:endParaRPr lang="Microsoft YaHei" altLang="Microsoft YaHei" sz="2000" dirty="0"/>
          </a:p>
        </p:txBody>
      </p:sp>
      <p:sp>
        <p:nvSpPr>
          <p:cNvPr id="546" name="textbox 546"/>
          <p:cNvSpPr/>
          <p:nvPr/>
        </p:nvSpPr>
        <p:spPr>
          <a:xfrm>
            <a:off x="3783199" y="1493222"/>
            <a:ext cx="2259964" cy="1064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5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使用创新技术减少</a:t>
            </a:r>
            <a:endParaRPr lang="Microsoft YaHei" altLang="Microsoft YaHei" sz="2000" dirty="0"/>
          </a:p>
          <a:p>
            <a:pPr marL="12700" indent="635" algn="l" rtl="0" eaLnBrk="0">
              <a:lnSpc>
                <a:spcPct val="129000"/>
              </a:lnSpc>
              <a:spcBef>
                <a:spcPts val="6"/>
              </a:spcBef>
              <a:tabLst/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资源浪费</a:t>
            </a:r>
            <a:r>
              <a:rPr sz="20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，减少能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耗以及有害物排放。</a:t>
            </a:r>
            <a:endParaRPr lang="Microsoft YaHei" altLang="Microsoft YaHei" sz="2000" dirty="0"/>
          </a:p>
        </p:txBody>
      </p:sp>
      <p:sp>
        <p:nvSpPr>
          <p:cNvPr id="547" name="textbox 547"/>
          <p:cNvSpPr/>
          <p:nvPr/>
        </p:nvSpPr>
        <p:spPr>
          <a:xfrm>
            <a:off x="8369676" y="1521180"/>
            <a:ext cx="2258060" cy="10369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993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3000"/>
              </a:lnSpc>
              <a:tabLst/>
            </a:pP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积极参与技术交流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Microsoft YaHei" altLang="Microsoft YaHei" sz="2000" dirty="0"/>
          </a:p>
          <a:p>
            <a:pPr marL="13970" algn="l" rtl="0" eaLnBrk="0">
              <a:lnSpc>
                <a:spcPct val="124000"/>
              </a:lnSpc>
              <a:spcBef>
                <a:spcPts val="10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学习借鉴世界先进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经验和最佳实践。</a:t>
            </a:r>
            <a:endParaRPr lang="Microsoft YaHei" altLang="Microsoft YaHei" sz="2000" dirty="0"/>
          </a:p>
        </p:txBody>
      </p:sp>
      <p:sp>
        <p:nvSpPr>
          <p:cNvPr id="548" name="textbox 548"/>
          <p:cNvSpPr/>
          <p:nvPr/>
        </p:nvSpPr>
        <p:spPr>
          <a:xfrm>
            <a:off x="6091349" y="3367698"/>
            <a:ext cx="2054225" cy="643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8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与厂家合作</a:t>
            </a:r>
            <a:r>
              <a:rPr sz="20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，销售</a:t>
            </a:r>
            <a:endParaRPr lang="Microsoft YaHei" altLang="Microsoft YaHei" sz="2000" dirty="0"/>
          </a:p>
          <a:p>
            <a:pPr marL="13334" algn="l" rtl="0" eaLnBrk="0">
              <a:lnSpc>
                <a:spcPts val="2873"/>
              </a:lnSpc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设备互惠互利。</a:t>
            </a:r>
            <a:endParaRPr lang="Microsoft YaHei" altLang="Microsoft YaHei" sz="2000" dirty="0"/>
          </a:p>
        </p:txBody>
      </p:sp>
      <p:grpSp>
        <p:nvGrpSpPr>
          <p:cNvPr id="84" name="group 84"/>
          <p:cNvGrpSpPr/>
          <p:nvPr/>
        </p:nvGrpSpPr>
        <p:grpSpPr>
          <a:xfrm rot="21600000">
            <a:off x="8433816" y="3557015"/>
            <a:ext cx="1779168" cy="541287"/>
            <a:chOff x="0" y="0"/>
            <a:chExt cx="1779168" cy="541287"/>
          </a:xfrm>
        </p:grpSpPr>
        <p:sp>
          <p:nvSpPr>
            <p:cNvPr id="549" name="rect"/>
            <p:cNvSpPr/>
            <p:nvPr/>
          </p:nvSpPr>
          <p:spPr>
            <a:xfrm>
              <a:off x="0" y="0"/>
              <a:ext cx="1779168" cy="536447"/>
            </a:xfrm>
            <a:prstGeom prst="rect">
              <a:avLst/>
            </a:pr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86" name="group 86"/>
            <p:cNvGrpSpPr/>
            <p:nvPr/>
          </p:nvGrpSpPr>
          <p:grpSpPr>
            <a:xfrm rot="21600000">
              <a:off x="24092" y="65011"/>
              <a:ext cx="696734" cy="476275"/>
              <a:chOff x="0" y="0"/>
              <a:chExt cx="696734" cy="476275"/>
            </a:xfrm>
          </p:grpSpPr>
          <p:sp>
            <p:nvSpPr>
              <p:cNvPr id="550" name="path"/>
              <p:cNvSpPr/>
              <p:nvPr/>
            </p:nvSpPr>
            <p:spPr>
              <a:xfrm>
                <a:off x="147103" y="67348"/>
                <a:ext cx="440156" cy="379958"/>
              </a:xfrm>
              <a:custGeom>
                <a:avLst/>
                <a:gdLst/>
                <a:ahLst/>
                <a:cxnLst/>
                <a:rect l="0" t="0" r="0" b="0"/>
                <a:pathLst>
                  <a:path w="693" h="598">
                    <a:moveTo>
                      <a:pt x="693" y="261"/>
                    </a:moveTo>
                    <a:cubicBezTo>
                      <a:pt x="685" y="271"/>
                      <a:pt x="374" y="598"/>
                      <a:pt x="374" y="598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483" y="4"/>
                      <a:pt x="483" y="4"/>
                      <a:pt x="483" y="4"/>
                    </a:cubicBezTo>
                    <a:cubicBezTo>
                      <a:pt x="585" y="0"/>
                      <a:pt x="585" y="0"/>
                      <a:pt x="585" y="0"/>
                    </a:cubicBezTo>
                    <a:cubicBezTo>
                      <a:pt x="693" y="261"/>
                      <a:pt x="693" y="261"/>
                      <a:pt x="693" y="261"/>
                    </a:cubicBezTo>
                  </a:path>
                </a:pathLst>
              </a:custGeom>
              <a:solidFill>
                <a:srgbClr val="FFC3A8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path"/>
              <p:cNvSpPr/>
              <p:nvPr/>
            </p:nvSpPr>
            <p:spPr>
              <a:xfrm>
                <a:off x="389000" y="104216"/>
                <a:ext cx="176441" cy="164401"/>
              </a:xfrm>
              <a:custGeom>
                <a:avLst/>
                <a:gdLst/>
                <a:ahLst/>
                <a:cxnLst/>
                <a:rect l="0" t="0" r="0" b="0"/>
                <a:pathLst>
                  <a:path w="277" h="258">
                    <a:moveTo>
                      <a:pt x="96" y="0"/>
                    </a:moveTo>
                    <a:cubicBezTo>
                      <a:pt x="96" y="0"/>
                      <a:pt x="16" y="7"/>
                      <a:pt x="0" y="9"/>
                    </a:cubicBezTo>
                    <a:cubicBezTo>
                      <a:pt x="2" y="11"/>
                      <a:pt x="2" y="12"/>
                      <a:pt x="0" y="1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60" y="258"/>
                      <a:pt x="260" y="258"/>
                      <a:pt x="260" y="258"/>
                    </a:cubicBezTo>
                    <a:cubicBezTo>
                      <a:pt x="277" y="241"/>
                      <a:pt x="277" y="241"/>
                      <a:pt x="277" y="241"/>
                    </a:cubicBezTo>
                    <a:cubicBezTo>
                      <a:pt x="70" y="43"/>
                      <a:pt x="70" y="43"/>
                      <a:pt x="70" y="43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solidFill>
                <a:srgbClr val="F7A07E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path"/>
              <p:cNvSpPr/>
              <p:nvPr/>
            </p:nvSpPr>
            <p:spPr>
              <a:xfrm>
                <a:off x="93306" y="49288"/>
                <a:ext cx="486802" cy="426987"/>
              </a:xfrm>
              <a:custGeom>
                <a:avLst/>
                <a:gdLst/>
                <a:ahLst/>
                <a:cxnLst/>
                <a:rect l="0" t="0" r="0" b="0"/>
                <a:pathLst>
                  <a:path w="766" h="672">
                    <a:moveTo>
                      <a:pt x="469" y="672"/>
                    </a:moveTo>
                    <a:cubicBezTo>
                      <a:pt x="457" y="672"/>
                      <a:pt x="444" y="667"/>
                      <a:pt x="433" y="660"/>
                    </a:cubicBezTo>
                    <a:cubicBezTo>
                      <a:pt x="81" y="389"/>
                      <a:pt x="81" y="389"/>
                      <a:pt x="81" y="389"/>
                    </a:cubicBezTo>
                    <a:cubicBezTo>
                      <a:pt x="54" y="369"/>
                      <a:pt x="49" y="331"/>
                      <a:pt x="68" y="305"/>
                    </a:cubicBezTo>
                    <a:cubicBezTo>
                      <a:pt x="89" y="279"/>
                      <a:pt x="126" y="274"/>
                      <a:pt x="153" y="294"/>
                    </a:cubicBezTo>
                    <a:cubicBezTo>
                      <a:pt x="506" y="563"/>
                      <a:pt x="506" y="563"/>
                      <a:pt x="506" y="563"/>
                    </a:cubicBezTo>
                    <a:cubicBezTo>
                      <a:pt x="532" y="584"/>
                      <a:pt x="537" y="621"/>
                      <a:pt x="517" y="647"/>
                    </a:cubicBezTo>
                    <a:cubicBezTo>
                      <a:pt x="505" y="663"/>
                      <a:pt x="488" y="672"/>
                      <a:pt x="469" y="672"/>
                    </a:cubicBezTo>
                  </a:path>
                  <a:path w="766" h="672">
                    <a:moveTo>
                      <a:pt x="552" y="610"/>
                    </a:moveTo>
                    <a:cubicBezTo>
                      <a:pt x="540" y="610"/>
                      <a:pt x="526" y="607"/>
                      <a:pt x="515" y="598"/>
                    </a:cubicBezTo>
                    <a:cubicBezTo>
                      <a:pt x="162" y="329"/>
                      <a:pt x="162" y="329"/>
                      <a:pt x="162" y="329"/>
                    </a:cubicBezTo>
                    <a:cubicBezTo>
                      <a:pt x="136" y="308"/>
                      <a:pt x="131" y="271"/>
                      <a:pt x="151" y="244"/>
                    </a:cubicBezTo>
                    <a:cubicBezTo>
                      <a:pt x="171" y="218"/>
                      <a:pt x="209" y="213"/>
                      <a:pt x="235" y="233"/>
                    </a:cubicBezTo>
                    <a:cubicBezTo>
                      <a:pt x="589" y="503"/>
                      <a:pt x="589" y="503"/>
                      <a:pt x="589" y="503"/>
                    </a:cubicBezTo>
                    <a:cubicBezTo>
                      <a:pt x="615" y="523"/>
                      <a:pt x="620" y="560"/>
                      <a:pt x="600" y="587"/>
                    </a:cubicBezTo>
                    <a:cubicBezTo>
                      <a:pt x="588" y="602"/>
                      <a:pt x="570" y="610"/>
                      <a:pt x="552" y="610"/>
                    </a:cubicBezTo>
                  </a:path>
                  <a:path w="766" h="672">
                    <a:moveTo>
                      <a:pt x="627" y="535"/>
                    </a:moveTo>
                    <a:cubicBezTo>
                      <a:pt x="613" y="535"/>
                      <a:pt x="601" y="531"/>
                      <a:pt x="590" y="523"/>
                    </a:cubicBezTo>
                    <a:cubicBezTo>
                      <a:pt x="237" y="254"/>
                      <a:pt x="237" y="254"/>
                      <a:pt x="237" y="254"/>
                    </a:cubicBezTo>
                    <a:cubicBezTo>
                      <a:pt x="211" y="234"/>
                      <a:pt x="206" y="196"/>
                      <a:pt x="226" y="170"/>
                    </a:cubicBezTo>
                    <a:cubicBezTo>
                      <a:pt x="246" y="142"/>
                      <a:pt x="284" y="138"/>
                      <a:pt x="310" y="157"/>
                    </a:cubicBezTo>
                    <a:cubicBezTo>
                      <a:pt x="662" y="428"/>
                      <a:pt x="662" y="428"/>
                      <a:pt x="662" y="428"/>
                    </a:cubicBezTo>
                    <a:cubicBezTo>
                      <a:pt x="690" y="447"/>
                      <a:pt x="694" y="486"/>
                      <a:pt x="675" y="512"/>
                    </a:cubicBezTo>
                    <a:cubicBezTo>
                      <a:pt x="662" y="528"/>
                      <a:pt x="644" y="535"/>
                      <a:pt x="627" y="535"/>
                    </a:cubicBezTo>
                  </a:path>
                  <a:path w="766" h="672">
                    <a:moveTo>
                      <a:pt x="698" y="460"/>
                    </a:moveTo>
                    <a:cubicBezTo>
                      <a:pt x="686" y="460"/>
                      <a:pt x="672" y="456"/>
                      <a:pt x="663" y="447"/>
                    </a:cubicBezTo>
                    <a:cubicBezTo>
                      <a:pt x="309" y="178"/>
                      <a:pt x="309" y="178"/>
                      <a:pt x="309" y="178"/>
                    </a:cubicBezTo>
                    <a:cubicBezTo>
                      <a:pt x="283" y="159"/>
                      <a:pt x="278" y="120"/>
                      <a:pt x="298" y="94"/>
                    </a:cubicBezTo>
                    <a:cubicBezTo>
                      <a:pt x="319" y="67"/>
                      <a:pt x="356" y="62"/>
                      <a:pt x="383" y="83"/>
                    </a:cubicBezTo>
                    <a:cubicBezTo>
                      <a:pt x="465" y="60"/>
                      <a:pt x="465" y="60"/>
                      <a:pt x="465" y="60"/>
                    </a:cubicBezTo>
                    <a:cubicBezTo>
                      <a:pt x="465" y="125"/>
                      <a:pt x="465" y="125"/>
                      <a:pt x="465" y="125"/>
                    </a:cubicBezTo>
                    <a:cubicBezTo>
                      <a:pt x="735" y="352"/>
                      <a:pt x="735" y="352"/>
                      <a:pt x="735" y="352"/>
                    </a:cubicBezTo>
                    <a:cubicBezTo>
                      <a:pt x="761" y="372"/>
                      <a:pt x="766" y="410"/>
                      <a:pt x="746" y="436"/>
                    </a:cubicBezTo>
                    <a:cubicBezTo>
                      <a:pt x="734" y="452"/>
                      <a:pt x="717" y="460"/>
                      <a:pt x="698" y="460"/>
                    </a:cubicBezTo>
                  </a:path>
                  <a:path w="766" h="672">
                    <a:moveTo>
                      <a:pt x="376" y="535"/>
                    </a:moveTo>
                    <a:cubicBezTo>
                      <a:pt x="384" y="526"/>
                      <a:pt x="384" y="526"/>
                      <a:pt x="384" y="526"/>
                    </a:cubicBezTo>
                    <a:cubicBezTo>
                      <a:pt x="383" y="507"/>
                      <a:pt x="383" y="507"/>
                      <a:pt x="383" y="507"/>
                    </a:cubicBezTo>
                    <a:cubicBezTo>
                      <a:pt x="399" y="507"/>
                      <a:pt x="399" y="507"/>
                      <a:pt x="399" y="507"/>
                    </a:cubicBezTo>
                    <a:cubicBezTo>
                      <a:pt x="445" y="447"/>
                      <a:pt x="445" y="447"/>
                      <a:pt x="445" y="447"/>
                    </a:cubicBezTo>
                    <a:cubicBezTo>
                      <a:pt x="443" y="426"/>
                      <a:pt x="443" y="426"/>
                      <a:pt x="443" y="426"/>
                    </a:cubicBezTo>
                    <a:cubicBezTo>
                      <a:pt x="463" y="426"/>
                      <a:pt x="463" y="426"/>
                      <a:pt x="463" y="426"/>
                    </a:cubicBezTo>
                    <a:cubicBezTo>
                      <a:pt x="511" y="366"/>
                      <a:pt x="511" y="366"/>
                      <a:pt x="511" y="366"/>
                    </a:cubicBezTo>
                    <a:cubicBezTo>
                      <a:pt x="505" y="343"/>
                      <a:pt x="505" y="343"/>
                      <a:pt x="505" y="343"/>
                    </a:cubicBezTo>
                    <a:cubicBezTo>
                      <a:pt x="530" y="340"/>
                      <a:pt x="530" y="340"/>
                      <a:pt x="530" y="340"/>
                    </a:cubicBezTo>
                    <a:cubicBezTo>
                      <a:pt x="558" y="307"/>
                      <a:pt x="558" y="307"/>
                      <a:pt x="558" y="307"/>
                    </a:cubicBezTo>
                    <a:cubicBezTo>
                      <a:pt x="353" y="28"/>
                      <a:pt x="353" y="28"/>
                      <a:pt x="353" y="28"/>
                    </a:cubicBezTo>
                    <a:cubicBezTo>
                      <a:pt x="353" y="28"/>
                      <a:pt x="213" y="33"/>
                      <a:pt x="167" y="17"/>
                    </a:cubicBezTo>
                    <a:cubicBezTo>
                      <a:pt x="119" y="0"/>
                      <a:pt x="0" y="313"/>
                      <a:pt x="72" y="371"/>
                    </a:cubicBezTo>
                    <a:cubicBezTo>
                      <a:pt x="144" y="429"/>
                      <a:pt x="376" y="535"/>
                      <a:pt x="376" y="535"/>
                    </a:cubicBezTo>
                  </a:path>
                </a:pathLst>
              </a:custGeom>
              <a:solidFill>
                <a:srgbClr val="FFC3A8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path"/>
              <p:cNvSpPr/>
              <p:nvPr/>
            </p:nvSpPr>
            <p:spPr>
              <a:xfrm>
                <a:off x="134683" y="266357"/>
                <a:ext cx="213690" cy="183958"/>
              </a:xfrm>
              <a:custGeom>
                <a:avLst/>
                <a:gdLst/>
                <a:ahLst/>
                <a:cxnLst/>
                <a:rect l="0" t="0" r="0" b="0"/>
                <a:pathLst>
                  <a:path w="336" h="289">
                    <a:moveTo>
                      <a:pt x="237" y="159"/>
                    </a:moveTo>
                    <a:cubicBezTo>
                      <a:pt x="253" y="175"/>
                      <a:pt x="256" y="198"/>
                      <a:pt x="245" y="217"/>
                    </a:cubicBezTo>
                    <a:cubicBezTo>
                      <a:pt x="245" y="217"/>
                      <a:pt x="245" y="218"/>
                      <a:pt x="245" y="218"/>
                    </a:cubicBezTo>
                    <a:cubicBezTo>
                      <a:pt x="244" y="218"/>
                      <a:pt x="244" y="218"/>
                      <a:pt x="244" y="218"/>
                    </a:cubicBezTo>
                    <a:cubicBezTo>
                      <a:pt x="244" y="219"/>
                      <a:pt x="242" y="220"/>
                      <a:pt x="242" y="221"/>
                    </a:cubicBezTo>
                    <a:cubicBezTo>
                      <a:pt x="250" y="217"/>
                      <a:pt x="258" y="214"/>
                      <a:pt x="267" y="214"/>
                    </a:cubicBezTo>
                    <a:cubicBezTo>
                      <a:pt x="279" y="214"/>
                      <a:pt x="292" y="219"/>
                      <a:pt x="301" y="229"/>
                    </a:cubicBezTo>
                    <a:cubicBezTo>
                      <a:pt x="314" y="241"/>
                      <a:pt x="319" y="260"/>
                      <a:pt x="314" y="276"/>
                    </a:cubicBezTo>
                    <a:cubicBezTo>
                      <a:pt x="331" y="289"/>
                      <a:pt x="331" y="289"/>
                      <a:pt x="331" y="289"/>
                    </a:cubicBezTo>
                    <a:cubicBezTo>
                      <a:pt x="335" y="281"/>
                      <a:pt x="336" y="272"/>
                      <a:pt x="336" y="262"/>
                    </a:cubicBezTo>
                    <a:cubicBezTo>
                      <a:pt x="336" y="244"/>
                      <a:pt x="330" y="226"/>
                      <a:pt x="316" y="213"/>
                    </a:cubicBezTo>
                    <a:cubicBezTo>
                      <a:pt x="304" y="202"/>
                      <a:pt x="289" y="194"/>
                      <a:pt x="273" y="193"/>
                    </a:cubicBezTo>
                    <a:cubicBezTo>
                      <a:pt x="273" y="187"/>
                      <a:pt x="272" y="181"/>
                      <a:pt x="271" y="175"/>
                    </a:cubicBezTo>
                    <a:cubicBezTo>
                      <a:pt x="261" y="170"/>
                      <a:pt x="250" y="165"/>
                      <a:pt x="237" y="159"/>
                    </a:cubicBezTo>
                    <a:moveTo>
                      <a:pt x="183" y="131"/>
                    </a:moveTo>
                    <a:cubicBezTo>
                      <a:pt x="182" y="138"/>
                      <a:pt x="179" y="144"/>
                      <a:pt x="176" y="150"/>
                    </a:cubicBezTo>
                    <a:cubicBezTo>
                      <a:pt x="171" y="157"/>
                      <a:pt x="171" y="157"/>
                      <a:pt x="171" y="157"/>
                    </a:cubicBezTo>
                    <a:cubicBezTo>
                      <a:pt x="179" y="149"/>
                      <a:pt x="192" y="144"/>
                      <a:pt x="203" y="144"/>
                    </a:cubicBezTo>
                    <a:cubicBezTo>
                      <a:pt x="205" y="144"/>
                      <a:pt x="207" y="144"/>
                      <a:pt x="209" y="144"/>
                    </a:cubicBezTo>
                    <a:cubicBezTo>
                      <a:pt x="200" y="140"/>
                      <a:pt x="192" y="136"/>
                      <a:pt x="183" y="131"/>
                    </a:cubicBezTo>
                    <a:moveTo>
                      <a:pt x="3" y="27"/>
                    </a:moveTo>
                    <a:cubicBezTo>
                      <a:pt x="2" y="28"/>
                      <a:pt x="1" y="29"/>
                      <a:pt x="0" y="32"/>
                    </a:cubicBezTo>
                    <a:cubicBezTo>
                      <a:pt x="3" y="37"/>
                      <a:pt x="8" y="43"/>
                      <a:pt x="13" y="46"/>
                    </a:cubicBezTo>
                    <a:cubicBezTo>
                      <a:pt x="13" y="46"/>
                      <a:pt x="13" y="46"/>
                      <a:pt x="13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6" y="48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4"/>
                      <a:pt x="20" y="42"/>
                      <a:pt x="22" y="40"/>
                    </a:cubicBezTo>
                    <a:cubicBezTo>
                      <a:pt x="16" y="37"/>
                      <a:pt x="11" y="33"/>
                      <a:pt x="7" y="29"/>
                    </a:cubicBezTo>
                    <a:cubicBezTo>
                      <a:pt x="6" y="28"/>
                      <a:pt x="4" y="28"/>
                      <a:pt x="3" y="27"/>
                    </a:cubicBezTo>
                  </a:path>
                  <a:path w="336" h="289">
                    <a:moveTo>
                      <a:pt x="59" y="0"/>
                    </a:moveTo>
                    <a:cubicBezTo>
                      <a:pt x="36" y="0"/>
                      <a:pt x="17" y="9"/>
                      <a:pt x="3" y="27"/>
                    </a:cubicBezTo>
                    <a:cubicBezTo>
                      <a:pt x="4" y="28"/>
                      <a:pt x="6" y="28"/>
                      <a:pt x="7" y="29"/>
                    </a:cubicBezTo>
                    <a:cubicBezTo>
                      <a:pt x="10" y="33"/>
                      <a:pt x="15" y="37"/>
                      <a:pt x="22" y="40"/>
                    </a:cubicBezTo>
                    <a:cubicBezTo>
                      <a:pt x="30" y="28"/>
                      <a:pt x="45" y="22"/>
                      <a:pt x="60" y="22"/>
                    </a:cubicBezTo>
                    <a:cubicBezTo>
                      <a:pt x="67" y="22"/>
                      <a:pt x="76" y="23"/>
                      <a:pt x="83" y="28"/>
                    </a:cubicBezTo>
                    <a:cubicBezTo>
                      <a:pt x="104" y="39"/>
                      <a:pt x="113" y="65"/>
                      <a:pt x="104" y="86"/>
                    </a:cubicBezTo>
                    <a:cubicBezTo>
                      <a:pt x="113" y="79"/>
                      <a:pt x="125" y="74"/>
                      <a:pt x="136" y="74"/>
                    </a:cubicBezTo>
                    <a:cubicBezTo>
                      <a:pt x="145" y="74"/>
                      <a:pt x="155" y="77"/>
                      <a:pt x="163" y="82"/>
                    </a:cubicBezTo>
                    <a:cubicBezTo>
                      <a:pt x="180" y="93"/>
                      <a:pt x="187" y="113"/>
                      <a:pt x="183" y="132"/>
                    </a:cubicBezTo>
                    <a:cubicBezTo>
                      <a:pt x="192" y="137"/>
                      <a:pt x="200" y="140"/>
                      <a:pt x="209" y="144"/>
                    </a:cubicBezTo>
                    <a:cubicBezTo>
                      <a:pt x="218" y="145"/>
                      <a:pt x="226" y="149"/>
                      <a:pt x="234" y="155"/>
                    </a:cubicBezTo>
                    <a:cubicBezTo>
                      <a:pt x="235" y="156"/>
                      <a:pt x="236" y="158"/>
                      <a:pt x="238" y="159"/>
                    </a:cubicBezTo>
                    <a:cubicBezTo>
                      <a:pt x="250" y="165"/>
                      <a:pt x="261" y="170"/>
                      <a:pt x="271" y="175"/>
                    </a:cubicBezTo>
                    <a:cubicBezTo>
                      <a:pt x="267" y="160"/>
                      <a:pt x="259" y="148"/>
                      <a:pt x="246" y="138"/>
                    </a:cubicBezTo>
                    <a:cubicBezTo>
                      <a:pt x="235" y="128"/>
                      <a:pt x="220" y="123"/>
                      <a:pt x="205" y="122"/>
                    </a:cubicBezTo>
                    <a:cubicBezTo>
                      <a:pt x="205" y="118"/>
                      <a:pt x="205" y="113"/>
                      <a:pt x="204" y="109"/>
                    </a:cubicBezTo>
                    <a:cubicBezTo>
                      <a:pt x="200" y="91"/>
                      <a:pt x="191" y="75"/>
                      <a:pt x="176" y="64"/>
                    </a:cubicBezTo>
                    <a:cubicBezTo>
                      <a:pt x="163" y="56"/>
                      <a:pt x="150" y="51"/>
                      <a:pt x="136" y="51"/>
                    </a:cubicBezTo>
                    <a:cubicBezTo>
                      <a:pt x="133" y="51"/>
                      <a:pt x="130" y="53"/>
                      <a:pt x="126" y="53"/>
                    </a:cubicBezTo>
                    <a:cubicBezTo>
                      <a:pt x="123" y="34"/>
                      <a:pt x="110" y="18"/>
                      <a:pt x="94" y="8"/>
                    </a:cubicBezTo>
                    <a:cubicBezTo>
                      <a:pt x="83" y="2"/>
                      <a:pt x="71" y="0"/>
                      <a:pt x="59" y="0"/>
                    </a:cubicBezTo>
                  </a:path>
                </a:pathLst>
              </a:custGeom>
              <a:solidFill>
                <a:srgbClr val="F7A07E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path"/>
              <p:cNvSpPr/>
              <p:nvPr/>
            </p:nvSpPr>
            <p:spPr>
              <a:xfrm>
                <a:off x="321652" y="62827"/>
                <a:ext cx="39128" cy="12420"/>
              </a:xfrm>
              <a:custGeom>
                <a:avLst/>
                <a:gdLst/>
                <a:ahLst/>
                <a:cxnLst/>
                <a:rect l="0" t="0" r="0" b="0"/>
                <a:pathLst>
                  <a:path w="61" h="19">
                    <a:moveTo>
                      <a:pt x="61" y="0"/>
                    </a:moveTo>
                    <a:lnTo>
                      <a:pt x="0" y="15"/>
                    </a:lnTo>
                    <a:lnTo>
                      <a:pt x="2" y="19"/>
                    </a:lnTo>
                    <a:lnTo>
                      <a:pt x="61" y="18"/>
                    </a:lnTo>
                    <a:lnTo>
                      <a:pt x="61" y="0"/>
                    </a:lnTo>
                  </a:path>
                </a:pathLst>
              </a:custGeom>
              <a:solidFill>
                <a:srgbClr val="F7D2B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path"/>
              <p:cNvSpPr/>
              <p:nvPr/>
            </p:nvSpPr>
            <p:spPr>
              <a:xfrm>
                <a:off x="323544" y="74498"/>
                <a:ext cx="49276" cy="26708"/>
              </a:xfrm>
              <a:custGeom>
                <a:avLst/>
                <a:gdLst/>
                <a:ahLst/>
                <a:cxnLst/>
                <a:rect l="0" t="0" r="0" b="0"/>
                <a:pathLst>
                  <a:path w="77" h="42">
                    <a:moveTo>
                      <a:pt x="58" y="0"/>
                    </a:moveTo>
                    <a:lnTo>
                      <a:pt x="0" y="1"/>
                    </a:lnTo>
                    <a:lnTo>
                      <a:pt x="29" y="42"/>
                    </a:lnTo>
                    <a:lnTo>
                      <a:pt x="77" y="28"/>
                    </a:lnTo>
                    <a:lnTo>
                      <a:pt x="77" y="21"/>
                    </a:lnTo>
                    <a:lnTo>
                      <a:pt x="58" y="28"/>
                    </a:lnTo>
                    <a:lnTo>
                      <a:pt x="58" y="0"/>
                    </a:lnTo>
                  </a:path>
                </a:pathLst>
              </a:custGeom>
              <a:solidFill>
                <a:srgbClr val="F7A07E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path"/>
              <p:cNvSpPr/>
              <p:nvPr/>
            </p:nvSpPr>
            <p:spPr>
              <a:xfrm>
                <a:off x="244157" y="67348"/>
                <a:ext cx="58686" cy="749"/>
              </a:xfrm>
              <a:custGeom>
                <a:avLst/>
                <a:gdLst/>
                <a:ahLst/>
                <a:cxnLst/>
                <a:rect l="0" t="0" r="0" b="0"/>
                <a:pathLst>
                  <a:path w="92" h="1">
                    <a:moveTo>
                      <a:pt x="0" y="0"/>
                    </a:moveTo>
                    <a:cubicBezTo>
                      <a:pt x="23" y="1"/>
                      <a:pt x="46" y="1"/>
                      <a:pt x="67" y="1"/>
                    </a:cubicBezTo>
                    <a:cubicBezTo>
                      <a:pt x="76" y="1"/>
                      <a:pt x="85" y="1"/>
                      <a:pt x="92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2B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path"/>
              <p:cNvSpPr/>
              <p:nvPr/>
            </p:nvSpPr>
            <p:spPr>
              <a:xfrm>
                <a:off x="212178" y="67348"/>
                <a:ext cx="176821" cy="175310"/>
              </a:xfrm>
              <a:custGeom>
                <a:avLst/>
                <a:gdLst/>
                <a:ahLst/>
                <a:cxnLst/>
                <a:rect l="0" t="0" r="0" b="0"/>
                <a:pathLst>
                  <a:path w="278" h="276">
                    <a:moveTo>
                      <a:pt x="278" y="33"/>
                    </a:moveTo>
                    <a:lnTo>
                      <a:pt x="252" y="40"/>
                    </a:lnTo>
                    <a:lnTo>
                      <a:pt x="252" y="39"/>
                    </a:lnTo>
                    <a:lnTo>
                      <a:pt x="204" y="53"/>
                    </a:lnTo>
                    <a:lnTo>
                      <a:pt x="242" y="104"/>
                    </a:lnTo>
                    <a:lnTo>
                      <a:pt x="278" y="98"/>
                    </a:lnTo>
                    <a:lnTo>
                      <a:pt x="278" y="97"/>
                    </a:lnTo>
                    <a:lnTo>
                      <a:pt x="278" y="71"/>
                    </a:lnTo>
                    <a:lnTo>
                      <a:pt x="278" y="68"/>
                    </a:lnTo>
                    <a:lnTo>
                      <a:pt x="278" y="33"/>
                    </a:lnTo>
                  </a:path>
                  <a:path w="278" h="276">
                    <a:moveTo>
                      <a:pt x="50" y="0"/>
                    </a:moveTo>
                    <a:cubicBezTo>
                      <a:pt x="50" y="0"/>
                      <a:pt x="43" y="11"/>
                      <a:pt x="41" y="18"/>
                    </a:cubicBezTo>
                    <a:cubicBezTo>
                      <a:pt x="41" y="18"/>
                      <a:pt x="37" y="45"/>
                      <a:pt x="35" y="49"/>
                    </a:cubicBezTo>
                    <a:cubicBezTo>
                      <a:pt x="8" y="203"/>
                      <a:pt x="8" y="203"/>
                      <a:pt x="8" y="203"/>
                    </a:cubicBezTo>
                    <a:cubicBezTo>
                      <a:pt x="0" y="255"/>
                      <a:pt x="25" y="276"/>
                      <a:pt x="60" y="276"/>
                    </a:cubicBezTo>
                    <a:cubicBezTo>
                      <a:pt x="108" y="276"/>
                      <a:pt x="171" y="237"/>
                      <a:pt x="178" y="194"/>
                    </a:cubicBezTo>
                    <a:cubicBezTo>
                      <a:pt x="193" y="113"/>
                      <a:pt x="193" y="113"/>
                      <a:pt x="193" y="113"/>
                    </a:cubicBezTo>
                    <a:cubicBezTo>
                      <a:pt x="242" y="104"/>
                      <a:pt x="242" y="104"/>
                      <a:pt x="242" y="104"/>
                    </a:cubicBezTo>
                    <a:cubicBezTo>
                      <a:pt x="204" y="52"/>
                      <a:pt x="204" y="52"/>
                      <a:pt x="204" y="52"/>
                    </a:cubicBezTo>
                    <a:cubicBezTo>
                      <a:pt x="175" y="12"/>
                      <a:pt x="175" y="12"/>
                      <a:pt x="175" y="12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6" y="2"/>
                      <a:pt x="164" y="2"/>
                      <a:pt x="159" y="2"/>
                    </a:cubicBezTo>
                    <a:cubicBezTo>
                      <a:pt x="154" y="1"/>
                      <a:pt x="154" y="1"/>
                      <a:pt x="154" y="1"/>
                    </a:cubicBezTo>
                    <a:cubicBezTo>
                      <a:pt x="143" y="1"/>
                      <a:pt x="143" y="1"/>
                      <a:pt x="143" y="1"/>
                    </a:cubicBezTo>
                    <a:cubicBezTo>
                      <a:pt x="135" y="1"/>
                      <a:pt x="127" y="1"/>
                      <a:pt x="118" y="1"/>
                    </a:cubicBezTo>
                    <a:cubicBezTo>
                      <a:pt x="97" y="1"/>
                      <a:pt x="73" y="1"/>
                      <a:pt x="50" y="0"/>
                    </a:cubicBezTo>
                  </a:path>
                </a:pathLst>
              </a:custGeom>
              <a:solidFill>
                <a:srgbClr val="F7A07E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path"/>
              <p:cNvSpPr/>
              <p:nvPr/>
            </p:nvSpPr>
            <p:spPr>
              <a:xfrm>
                <a:off x="123773" y="16560"/>
                <a:ext cx="398398" cy="454075"/>
              </a:xfrm>
              <a:custGeom>
                <a:avLst/>
                <a:gdLst/>
                <a:ahLst/>
                <a:cxnLst/>
                <a:rect l="0" t="0" r="0" b="0"/>
                <a:pathLst>
                  <a:path w="627" h="715">
                    <a:moveTo>
                      <a:pt x="204" y="326"/>
                    </a:moveTo>
                    <a:cubicBezTo>
                      <a:pt x="164" y="324"/>
                      <a:pt x="167" y="298"/>
                      <a:pt x="173" y="266"/>
                    </a:cubicBezTo>
                    <a:cubicBezTo>
                      <a:pt x="199" y="112"/>
                      <a:pt x="199" y="112"/>
                      <a:pt x="199" y="112"/>
                    </a:cubicBezTo>
                    <a:cubicBezTo>
                      <a:pt x="203" y="91"/>
                      <a:pt x="218" y="75"/>
                      <a:pt x="238" y="67"/>
                    </a:cubicBezTo>
                    <a:cubicBezTo>
                      <a:pt x="404" y="3"/>
                      <a:pt x="404" y="3"/>
                      <a:pt x="404" y="3"/>
                    </a:cubicBezTo>
                    <a:cubicBezTo>
                      <a:pt x="412" y="0"/>
                      <a:pt x="422" y="0"/>
                      <a:pt x="432" y="1"/>
                    </a:cubicBezTo>
                    <a:cubicBezTo>
                      <a:pt x="575" y="38"/>
                      <a:pt x="575" y="38"/>
                      <a:pt x="575" y="38"/>
                    </a:cubicBezTo>
                    <a:cubicBezTo>
                      <a:pt x="606" y="43"/>
                      <a:pt x="627" y="72"/>
                      <a:pt x="621" y="104"/>
                    </a:cubicBezTo>
                    <a:cubicBezTo>
                      <a:pt x="616" y="135"/>
                      <a:pt x="585" y="155"/>
                      <a:pt x="554" y="150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307" y="165"/>
                      <a:pt x="307" y="165"/>
                      <a:pt x="307" y="165"/>
                    </a:cubicBezTo>
                    <a:cubicBezTo>
                      <a:pt x="292" y="246"/>
                      <a:pt x="292" y="246"/>
                      <a:pt x="292" y="246"/>
                    </a:cubicBezTo>
                    <a:cubicBezTo>
                      <a:pt x="279" y="323"/>
                      <a:pt x="222" y="328"/>
                      <a:pt x="204" y="326"/>
                    </a:cubicBezTo>
                  </a:path>
                  <a:path w="627" h="715">
                    <a:moveTo>
                      <a:pt x="120" y="613"/>
                    </a:moveTo>
                    <a:cubicBezTo>
                      <a:pt x="112" y="613"/>
                      <a:pt x="102" y="609"/>
                      <a:pt x="93" y="604"/>
                    </a:cubicBezTo>
                    <a:cubicBezTo>
                      <a:pt x="71" y="588"/>
                      <a:pt x="66" y="558"/>
                      <a:pt x="81" y="536"/>
                    </a:cubicBezTo>
                    <a:cubicBezTo>
                      <a:pt x="114" y="488"/>
                      <a:pt x="114" y="488"/>
                      <a:pt x="114" y="488"/>
                    </a:cubicBezTo>
                    <a:cubicBezTo>
                      <a:pt x="129" y="467"/>
                      <a:pt x="159" y="460"/>
                      <a:pt x="181" y="475"/>
                    </a:cubicBezTo>
                    <a:cubicBezTo>
                      <a:pt x="203" y="491"/>
                      <a:pt x="208" y="521"/>
                      <a:pt x="193" y="543"/>
                    </a:cubicBezTo>
                    <a:cubicBezTo>
                      <a:pt x="160" y="592"/>
                      <a:pt x="160" y="592"/>
                      <a:pt x="160" y="592"/>
                    </a:cubicBezTo>
                    <a:cubicBezTo>
                      <a:pt x="151" y="605"/>
                      <a:pt x="136" y="613"/>
                      <a:pt x="120" y="613"/>
                    </a:cubicBezTo>
                  </a:path>
                  <a:path w="627" h="715">
                    <a:moveTo>
                      <a:pt x="195" y="664"/>
                    </a:moveTo>
                    <a:cubicBezTo>
                      <a:pt x="186" y="664"/>
                      <a:pt x="174" y="661"/>
                      <a:pt x="166" y="653"/>
                    </a:cubicBezTo>
                    <a:cubicBezTo>
                      <a:pt x="145" y="637"/>
                      <a:pt x="141" y="606"/>
                      <a:pt x="158" y="585"/>
                    </a:cubicBezTo>
                    <a:cubicBezTo>
                      <a:pt x="183" y="556"/>
                      <a:pt x="183" y="556"/>
                      <a:pt x="183" y="556"/>
                    </a:cubicBezTo>
                    <a:cubicBezTo>
                      <a:pt x="199" y="535"/>
                      <a:pt x="230" y="531"/>
                      <a:pt x="251" y="548"/>
                    </a:cubicBezTo>
                    <a:cubicBezTo>
                      <a:pt x="272" y="564"/>
                      <a:pt x="274" y="595"/>
                      <a:pt x="258" y="616"/>
                    </a:cubicBezTo>
                    <a:cubicBezTo>
                      <a:pt x="234" y="646"/>
                      <a:pt x="234" y="646"/>
                      <a:pt x="234" y="646"/>
                    </a:cubicBezTo>
                    <a:cubicBezTo>
                      <a:pt x="224" y="658"/>
                      <a:pt x="210" y="664"/>
                      <a:pt x="195" y="664"/>
                    </a:cubicBezTo>
                  </a:path>
                  <a:path w="627" h="715">
                    <a:moveTo>
                      <a:pt x="272" y="715"/>
                    </a:moveTo>
                    <a:cubicBezTo>
                      <a:pt x="259" y="715"/>
                      <a:pt x="247" y="710"/>
                      <a:pt x="237" y="700"/>
                    </a:cubicBezTo>
                    <a:cubicBezTo>
                      <a:pt x="219" y="681"/>
                      <a:pt x="219" y="651"/>
                      <a:pt x="237" y="632"/>
                    </a:cubicBezTo>
                    <a:cubicBezTo>
                      <a:pt x="251" y="622"/>
                      <a:pt x="251" y="622"/>
                      <a:pt x="251" y="622"/>
                    </a:cubicBezTo>
                    <a:cubicBezTo>
                      <a:pt x="269" y="604"/>
                      <a:pt x="300" y="604"/>
                      <a:pt x="319" y="622"/>
                    </a:cubicBezTo>
                    <a:cubicBezTo>
                      <a:pt x="337" y="641"/>
                      <a:pt x="337" y="672"/>
                      <a:pt x="319" y="690"/>
                    </a:cubicBezTo>
                    <a:cubicBezTo>
                      <a:pt x="306" y="700"/>
                      <a:pt x="306" y="700"/>
                      <a:pt x="306" y="700"/>
                    </a:cubicBezTo>
                    <a:cubicBezTo>
                      <a:pt x="296" y="710"/>
                      <a:pt x="284" y="715"/>
                      <a:pt x="272" y="715"/>
                    </a:cubicBezTo>
                  </a:path>
                  <a:path w="627" h="715">
                    <a:moveTo>
                      <a:pt x="54" y="553"/>
                    </a:moveTo>
                    <a:cubicBezTo>
                      <a:pt x="46" y="553"/>
                      <a:pt x="38" y="551"/>
                      <a:pt x="30" y="547"/>
                    </a:cubicBezTo>
                    <a:cubicBezTo>
                      <a:pt x="7" y="534"/>
                      <a:pt x="0" y="504"/>
                      <a:pt x="12" y="481"/>
                    </a:cubicBezTo>
                    <a:cubicBezTo>
                      <a:pt x="35" y="439"/>
                      <a:pt x="35" y="439"/>
                      <a:pt x="35" y="439"/>
                    </a:cubicBezTo>
                    <a:cubicBezTo>
                      <a:pt x="49" y="415"/>
                      <a:pt x="77" y="408"/>
                      <a:pt x="100" y="421"/>
                    </a:cubicBezTo>
                    <a:cubicBezTo>
                      <a:pt x="124" y="434"/>
                      <a:pt x="131" y="463"/>
                      <a:pt x="117" y="487"/>
                    </a:cubicBezTo>
                    <a:cubicBezTo>
                      <a:pt x="95" y="529"/>
                      <a:pt x="95" y="529"/>
                      <a:pt x="95" y="529"/>
                    </a:cubicBezTo>
                    <a:cubicBezTo>
                      <a:pt x="87" y="545"/>
                      <a:pt x="71" y="553"/>
                      <a:pt x="54" y="553"/>
                    </a:cubicBezTo>
                  </a:path>
                </a:pathLst>
              </a:custGeom>
              <a:solidFill>
                <a:srgbClr val="FFC3A8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path"/>
              <p:cNvSpPr/>
              <p:nvPr/>
            </p:nvSpPr>
            <p:spPr>
              <a:xfrm>
                <a:off x="158762" y="281025"/>
                <a:ext cx="378459" cy="166294"/>
              </a:xfrm>
              <a:custGeom>
                <a:avLst/>
                <a:gdLst/>
                <a:ahLst/>
                <a:cxnLst/>
                <a:rect l="0" t="0" r="0" b="0"/>
                <a:pathLst>
                  <a:path w="595" h="261">
                    <a:moveTo>
                      <a:pt x="94" y="52"/>
                    </a:moveTo>
                    <a:cubicBezTo>
                      <a:pt x="84" y="52"/>
                      <a:pt x="74" y="57"/>
                      <a:pt x="67" y="63"/>
                    </a:cubicBezTo>
                    <a:cubicBezTo>
                      <a:pt x="65" y="65"/>
                      <a:pt x="64" y="68"/>
                      <a:pt x="63" y="70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36" y="121"/>
                      <a:pt x="28" y="127"/>
                      <a:pt x="20" y="132"/>
                    </a:cubicBezTo>
                    <a:cubicBezTo>
                      <a:pt x="17" y="140"/>
                      <a:pt x="17" y="150"/>
                      <a:pt x="20" y="159"/>
                    </a:cubicBezTo>
                    <a:cubicBezTo>
                      <a:pt x="94" y="52"/>
                      <a:pt x="94" y="52"/>
                      <a:pt x="94" y="52"/>
                    </a:cubicBezTo>
                  </a:path>
                  <a:path w="595" h="261">
                    <a:moveTo>
                      <a:pt x="69" y="36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6" y="137"/>
                      <a:pt x="13" y="134"/>
                      <a:pt x="21" y="132"/>
                    </a:cubicBezTo>
                    <a:cubicBezTo>
                      <a:pt x="21" y="132"/>
                      <a:pt x="21" y="132"/>
                      <a:pt x="19" y="132"/>
                    </a:cubicBezTo>
                    <a:cubicBezTo>
                      <a:pt x="28" y="127"/>
                      <a:pt x="35" y="121"/>
                      <a:pt x="40" y="112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4" y="68"/>
                      <a:pt x="65" y="65"/>
                      <a:pt x="66" y="63"/>
                    </a:cubicBezTo>
                    <a:cubicBezTo>
                      <a:pt x="70" y="54"/>
                      <a:pt x="70" y="44"/>
                      <a:pt x="69" y="36"/>
                    </a:cubicBezTo>
                  </a:path>
                  <a:path w="595" h="261">
                    <a:moveTo>
                      <a:pt x="145" y="94"/>
                    </a:moveTo>
                    <a:cubicBezTo>
                      <a:pt x="68" y="195"/>
                      <a:pt x="68" y="195"/>
                      <a:pt x="68" y="195"/>
                    </a:cubicBezTo>
                    <a:cubicBezTo>
                      <a:pt x="77" y="195"/>
                      <a:pt x="87" y="191"/>
                      <a:pt x="95" y="185"/>
                    </a:cubicBezTo>
                    <a:cubicBezTo>
                      <a:pt x="96" y="180"/>
                      <a:pt x="100" y="174"/>
                      <a:pt x="103" y="169"/>
                    </a:cubicBezTo>
                    <a:cubicBezTo>
                      <a:pt x="128" y="139"/>
                      <a:pt x="128" y="139"/>
                      <a:pt x="128" y="139"/>
                    </a:cubicBezTo>
                    <a:cubicBezTo>
                      <a:pt x="129" y="137"/>
                      <a:pt x="130" y="136"/>
                      <a:pt x="133" y="134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45" y="116"/>
                      <a:pt x="148" y="105"/>
                      <a:pt x="145" y="94"/>
                    </a:cubicBezTo>
                  </a:path>
                  <a:path w="595" h="261">
                    <a:moveTo>
                      <a:pt x="161" y="121"/>
                    </a:moveTo>
                    <a:cubicBezTo>
                      <a:pt x="150" y="122"/>
                      <a:pt x="140" y="127"/>
                      <a:pt x="132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1" y="136"/>
                      <a:pt x="129" y="137"/>
                      <a:pt x="128" y="13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0" y="174"/>
                      <a:pt x="96" y="180"/>
                      <a:pt x="95" y="185"/>
                    </a:cubicBezTo>
                    <a:cubicBezTo>
                      <a:pt x="93" y="193"/>
                      <a:pt x="93" y="202"/>
                      <a:pt x="94" y="209"/>
                    </a:cubicBezTo>
                    <a:cubicBezTo>
                      <a:pt x="161" y="121"/>
                      <a:pt x="161" y="121"/>
                      <a:pt x="161" y="121"/>
                    </a:cubicBezTo>
                  </a:path>
                  <a:path w="595" h="261">
                    <a:moveTo>
                      <a:pt x="213" y="162"/>
                    </a:moveTo>
                    <a:cubicBezTo>
                      <a:pt x="144" y="248"/>
                      <a:pt x="144" y="248"/>
                      <a:pt x="144" y="248"/>
                    </a:cubicBezTo>
                    <a:cubicBezTo>
                      <a:pt x="154" y="247"/>
                      <a:pt x="163" y="243"/>
                      <a:pt x="170" y="237"/>
                    </a:cubicBezTo>
                    <a:cubicBezTo>
                      <a:pt x="172" y="229"/>
                      <a:pt x="177" y="222"/>
                      <a:pt x="182" y="216"/>
                    </a:cubicBezTo>
                    <a:cubicBezTo>
                      <a:pt x="196" y="206"/>
                      <a:pt x="196" y="206"/>
                      <a:pt x="196" y="206"/>
                    </a:cubicBezTo>
                    <a:cubicBezTo>
                      <a:pt x="198" y="203"/>
                      <a:pt x="200" y="201"/>
                      <a:pt x="202" y="200"/>
                    </a:cubicBezTo>
                    <a:cubicBezTo>
                      <a:pt x="203" y="200"/>
                      <a:pt x="203" y="200"/>
                      <a:pt x="203" y="200"/>
                    </a:cubicBezTo>
                    <a:cubicBezTo>
                      <a:pt x="203" y="198"/>
                      <a:pt x="203" y="198"/>
                      <a:pt x="205" y="198"/>
                    </a:cubicBezTo>
                    <a:cubicBezTo>
                      <a:pt x="205" y="197"/>
                      <a:pt x="206" y="196"/>
                      <a:pt x="206" y="195"/>
                    </a:cubicBezTo>
                    <a:cubicBezTo>
                      <a:pt x="206" y="195"/>
                      <a:pt x="206" y="195"/>
                      <a:pt x="207" y="195"/>
                    </a:cubicBezTo>
                    <a:cubicBezTo>
                      <a:pt x="207" y="195"/>
                      <a:pt x="207" y="193"/>
                      <a:pt x="207" y="193"/>
                    </a:cubicBezTo>
                    <a:cubicBezTo>
                      <a:pt x="212" y="185"/>
                      <a:pt x="215" y="174"/>
                      <a:pt x="213" y="162"/>
                    </a:cubicBezTo>
                  </a:path>
                  <a:path w="595" h="261">
                    <a:moveTo>
                      <a:pt x="228" y="191"/>
                    </a:moveTo>
                    <a:cubicBezTo>
                      <a:pt x="219" y="192"/>
                      <a:pt x="209" y="195"/>
                      <a:pt x="202" y="200"/>
                    </a:cubicBezTo>
                    <a:cubicBezTo>
                      <a:pt x="199" y="201"/>
                      <a:pt x="198" y="203"/>
                      <a:pt x="196" y="206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7" y="222"/>
                      <a:pt x="173" y="229"/>
                      <a:pt x="170" y="237"/>
                    </a:cubicBezTo>
                    <a:cubicBezTo>
                      <a:pt x="169" y="245"/>
                      <a:pt x="169" y="254"/>
                      <a:pt x="170" y="261"/>
                    </a:cubicBezTo>
                    <a:cubicBezTo>
                      <a:pt x="228" y="191"/>
                      <a:pt x="228" y="191"/>
                      <a:pt x="228" y="191"/>
                    </a:cubicBezTo>
                  </a:path>
                  <a:path w="595" h="261">
                    <a:moveTo>
                      <a:pt x="458" y="6"/>
                    </a:moveTo>
                    <a:cubicBezTo>
                      <a:pt x="453" y="12"/>
                      <a:pt x="455" y="21"/>
                      <a:pt x="461" y="26"/>
                    </a:cubicBezTo>
                    <a:cubicBezTo>
                      <a:pt x="573" y="111"/>
                      <a:pt x="573" y="111"/>
                      <a:pt x="573" y="111"/>
                    </a:cubicBezTo>
                    <a:cubicBezTo>
                      <a:pt x="576" y="113"/>
                      <a:pt x="578" y="114"/>
                      <a:pt x="582" y="114"/>
                    </a:cubicBezTo>
                    <a:cubicBezTo>
                      <a:pt x="582" y="114"/>
                      <a:pt x="583" y="114"/>
                      <a:pt x="583" y="114"/>
                    </a:cubicBezTo>
                    <a:cubicBezTo>
                      <a:pt x="584" y="107"/>
                      <a:pt x="583" y="100"/>
                      <a:pt x="581" y="94"/>
                    </a:cubicBezTo>
                    <a:cubicBezTo>
                      <a:pt x="573" y="91"/>
                      <a:pt x="566" y="87"/>
                      <a:pt x="560" y="82"/>
                    </a:cubicBezTo>
                    <a:cubicBezTo>
                      <a:pt x="458" y="6"/>
                      <a:pt x="458" y="6"/>
                      <a:pt x="458" y="6"/>
                    </a:cubicBezTo>
                  </a:path>
                  <a:path w="595" h="261">
                    <a:moveTo>
                      <a:pt x="471" y="0"/>
                    </a:moveTo>
                    <a:cubicBezTo>
                      <a:pt x="466" y="0"/>
                      <a:pt x="462" y="1"/>
                      <a:pt x="459" y="4"/>
                    </a:cubicBezTo>
                    <a:cubicBezTo>
                      <a:pt x="459" y="4"/>
                      <a:pt x="459" y="6"/>
                      <a:pt x="459" y="6"/>
                    </a:cubicBezTo>
                    <a:cubicBezTo>
                      <a:pt x="560" y="83"/>
                      <a:pt x="560" y="83"/>
                      <a:pt x="560" y="83"/>
                    </a:cubicBezTo>
                    <a:cubicBezTo>
                      <a:pt x="566" y="87"/>
                      <a:pt x="573" y="91"/>
                      <a:pt x="581" y="94"/>
                    </a:cubicBezTo>
                    <a:cubicBezTo>
                      <a:pt x="586" y="95"/>
                      <a:pt x="591" y="95"/>
                      <a:pt x="595" y="95"/>
                    </a:cubicBezTo>
                    <a:cubicBezTo>
                      <a:pt x="594" y="92"/>
                      <a:pt x="593" y="90"/>
                      <a:pt x="591" y="89"/>
                    </a:cubicBezTo>
                    <a:cubicBezTo>
                      <a:pt x="480" y="2"/>
                      <a:pt x="480" y="2"/>
                      <a:pt x="480" y="2"/>
                    </a:cubicBezTo>
                    <a:cubicBezTo>
                      <a:pt x="477" y="0"/>
                      <a:pt x="473" y="0"/>
                      <a:pt x="471" y="0"/>
                    </a:cubicBezTo>
                  </a:path>
                  <a:path w="595" h="261">
                    <a:moveTo>
                      <a:pt x="382" y="78"/>
                    </a:moveTo>
                    <a:cubicBezTo>
                      <a:pt x="382" y="83"/>
                      <a:pt x="383" y="88"/>
                      <a:pt x="387" y="91"/>
                    </a:cubicBezTo>
                    <a:cubicBezTo>
                      <a:pt x="505" y="184"/>
                      <a:pt x="505" y="184"/>
                      <a:pt x="505" y="184"/>
                    </a:cubicBezTo>
                    <a:cubicBezTo>
                      <a:pt x="507" y="185"/>
                      <a:pt x="508" y="185"/>
                      <a:pt x="509" y="186"/>
                    </a:cubicBezTo>
                    <a:cubicBezTo>
                      <a:pt x="509" y="180"/>
                      <a:pt x="508" y="174"/>
                      <a:pt x="507" y="168"/>
                    </a:cubicBezTo>
                    <a:cubicBezTo>
                      <a:pt x="499" y="165"/>
                      <a:pt x="493" y="163"/>
                      <a:pt x="487" y="158"/>
                    </a:cubicBezTo>
                    <a:cubicBezTo>
                      <a:pt x="382" y="78"/>
                      <a:pt x="382" y="78"/>
                      <a:pt x="382" y="78"/>
                    </a:cubicBezTo>
                  </a:path>
                  <a:path w="595" h="261">
                    <a:moveTo>
                      <a:pt x="397" y="65"/>
                    </a:moveTo>
                    <a:cubicBezTo>
                      <a:pt x="392" y="65"/>
                      <a:pt x="388" y="67"/>
                      <a:pt x="386" y="70"/>
                    </a:cubicBezTo>
                    <a:cubicBezTo>
                      <a:pt x="383" y="73"/>
                      <a:pt x="382" y="75"/>
                      <a:pt x="382" y="78"/>
                    </a:cubicBezTo>
                    <a:cubicBezTo>
                      <a:pt x="487" y="158"/>
                      <a:pt x="487" y="158"/>
                      <a:pt x="487" y="158"/>
                    </a:cubicBezTo>
                    <a:cubicBezTo>
                      <a:pt x="493" y="163"/>
                      <a:pt x="499" y="165"/>
                      <a:pt x="506" y="168"/>
                    </a:cubicBezTo>
                    <a:cubicBezTo>
                      <a:pt x="510" y="169"/>
                      <a:pt x="515" y="170"/>
                      <a:pt x="520" y="170"/>
                    </a:cubicBezTo>
                    <a:cubicBezTo>
                      <a:pt x="521" y="170"/>
                      <a:pt x="522" y="170"/>
                      <a:pt x="524" y="170"/>
                    </a:cubicBezTo>
                    <a:cubicBezTo>
                      <a:pt x="524" y="170"/>
                      <a:pt x="524" y="170"/>
                      <a:pt x="525" y="170"/>
                    </a:cubicBezTo>
                    <a:cubicBezTo>
                      <a:pt x="526" y="170"/>
                      <a:pt x="527" y="170"/>
                      <a:pt x="529" y="170"/>
                    </a:cubicBezTo>
                    <a:cubicBezTo>
                      <a:pt x="529" y="166"/>
                      <a:pt x="526" y="164"/>
                      <a:pt x="524" y="162"/>
                    </a:cubicBezTo>
                    <a:cubicBezTo>
                      <a:pt x="406" y="68"/>
                      <a:pt x="406" y="68"/>
                      <a:pt x="406" y="68"/>
                    </a:cubicBezTo>
                    <a:cubicBezTo>
                      <a:pt x="403" y="67"/>
                      <a:pt x="399" y="65"/>
                      <a:pt x="397" y="65"/>
                    </a:cubicBezTo>
                  </a:path>
                  <a:path w="595" h="261">
                    <a:moveTo>
                      <a:pt x="346" y="183"/>
                    </a:moveTo>
                    <a:cubicBezTo>
                      <a:pt x="345" y="189"/>
                      <a:pt x="346" y="194"/>
                      <a:pt x="351" y="199"/>
                    </a:cubicBezTo>
                    <a:cubicBezTo>
                      <a:pt x="425" y="259"/>
                      <a:pt x="425" y="259"/>
                      <a:pt x="425" y="259"/>
                    </a:cubicBezTo>
                    <a:cubicBezTo>
                      <a:pt x="427" y="253"/>
                      <a:pt x="427" y="247"/>
                      <a:pt x="427" y="242"/>
                    </a:cubicBezTo>
                    <a:cubicBezTo>
                      <a:pt x="422" y="239"/>
                      <a:pt x="417" y="237"/>
                      <a:pt x="412" y="233"/>
                    </a:cubicBezTo>
                    <a:cubicBezTo>
                      <a:pt x="346" y="183"/>
                      <a:pt x="346" y="183"/>
                      <a:pt x="346" y="183"/>
                    </a:cubicBezTo>
                  </a:path>
                  <a:path w="595" h="261">
                    <a:moveTo>
                      <a:pt x="360" y="173"/>
                    </a:moveTo>
                    <a:cubicBezTo>
                      <a:pt x="356" y="173"/>
                      <a:pt x="351" y="174"/>
                      <a:pt x="349" y="177"/>
                    </a:cubicBezTo>
                    <a:cubicBezTo>
                      <a:pt x="347" y="179"/>
                      <a:pt x="346" y="181"/>
                      <a:pt x="346" y="182"/>
                    </a:cubicBezTo>
                    <a:cubicBezTo>
                      <a:pt x="411" y="233"/>
                      <a:pt x="411" y="233"/>
                      <a:pt x="411" y="233"/>
                    </a:cubicBezTo>
                    <a:cubicBezTo>
                      <a:pt x="416" y="237"/>
                      <a:pt x="421" y="239"/>
                      <a:pt x="426" y="242"/>
                    </a:cubicBezTo>
                    <a:cubicBezTo>
                      <a:pt x="426" y="242"/>
                      <a:pt x="426" y="240"/>
                      <a:pt x="426" y="240"/>
                    </a:cubicBezTo>
                    <a:cubicBezTo>
                      <a:pt x="432" y="244"/>
                      <a:pt x="440" y="245"/>
                      <a:pt x="447" y="245"/>
                    </a:cubicBezTo>
                    <a:cubicBezTo>
                      <a:pt x="447" y="245"/>
                      <a:pt x="449" y="245"/>
                      <a:pt x="449" y="245"/>
                    </a:cubicBezTo>
                    <a:cubicBezTo>
                      <a:pt x="450" y="245"/>
                      <a:pt x="450" y="245"/>
                      <a:pt x="450" y="245"/>
                    </a:cubicBezTo>
                    <a:cubicBezTo>
                      <a:pt x="449" y="242"/>
                      <a:pt x="447" y="239"/>
                      <a:pt x="445" y="237"/>
                    </a:cubicBezTo>
                    <a:cubicBezTo>
                      <a:pt x="370" y="175"/>
                      <a:pt x="370" y="175"/>
                      <a:pt x="370" y="175"/>
                    </a:cubicBezTo>
                    <a:cubicBezTo>
                      <a:pt x="367" y="173"/>
                      <a:pt x="363" y="173"/>
                      <a:pt x="360" y="173"/>
                    </a:cubicBezTo>
                  </a:path>
                </a:pathLst>
              </a:custGeom>
              <a:solidFill>
                <a:srgbClr val="F7A07E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path"/>
              <p:cNvSpPr/>
              <p:nvPr/>
            </p:nvSpPr>
            <p:spPr>
              <a:xfrm>
                <a:off x="71106" y="38379"/>
                <a:ext cx="548882" cy="224967"/>
              </a:xfrm>
              <a:custGeom>
                <a:avLst/>
                <a:gdLst/>
                <a:ahLst/>
                <a:cxnLst/>
                <a:rect l="0" t="0" r="0" b="0"/>
                <a:pathLst>
                  <a:path w="864" h="354">
                    <a:moveTo>
                      <a:pt x="667" y="14"/>
                    </a:moveTo>
                    <a:lnTo>
                      <a:pt x="758" y="0"/>
                    </a:lnTo>
                    <a:lnTo>
                      <a:pt x="864" y="277"/>
                    </a:lnTo>
                    <a:lnTo>
                      <a:pt x="806" y="314"/>
                    </a:lnTo>
                    <a:lnTo>
                      <a:pt x="667" y="14"/>
                    </a:lnTo>
                  </a:path>
                  <a:path w="864" h="354">
                    <a:moveTo>
                      <a:pt x="202" y="34"/>
                    </a:moveTo>
                    <a:lnTo>
                      <a:pt x="122" y="4"/>
                    </a:lnTo>
                    <a:lnTo>
                      <a:pt x="0" y="318"/>
                    </a:lnTo>
                    <a:lnTo>
                      <a:pt x="95" y="354"/>
                    </a:lnTo>
                    <a:lnTo>
                      <a:pt x="202" y="34"/>
                    </a:lnTo>
                  </a:path>
                </a:pathLst>
              </a:custGeom>
              <a:solidFill>
                <a:srgbClr val="FFC3A8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path"/>
              <p:cNvSpPr/>
              <p:nvPr/>
            </p:nvSpPr>
            <p:spPr>
              <a:xfrm>
                <a:off x="527811" y="12420"/>
                <a:ext cx="159511" cy="272744"/>
              </a:xfrm>
              <a:custGeom>
                <a:avLst/>
                <a:gdLst/>
                <a:ahLst/>
                <a:cxnLst/>
                <a:rect l="0" t="0" r="0" b="0"/>
                <a:pathLst>
                  <a:path w="251" h="429">
                    <a:moveTo>
                      <a:pt x="130" y="413"/>
                    </a:moveTo>
                    <a:cubicBezTo>
                      <a:pt x="134" y="423"/>
                      <a:pt x="146" y="429"/>
                      <a:pt x="156" y="425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46" y="399"/>
                      <a:pt x="251" y="388"/>
                      <a:pt x="247" y="377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18" y="6"/>
                      <a:pt x="105" y="0"/>
                      <a:pt x="94" y="3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6" y="30"/>
                      <a:pt x="0" y="41"/>
                      <a:pt x="3" y="51"/>
                    </a:cubicBezTo>
                    <a:lnTo>
                      <a:pt x="130" y="413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path"/>
              <p:cNvSpPr/>
              <p:nvPr/>
            </p:nvSpPr>
            <p:spPr>
              <a:xfrm>
                <a:off x="543990" y="0"/>
                <a:ext cx="152743" cy="290436"/>
              </a:xfrm>
              <a:custGeom>
                <a:avLst/>
                <a:gdLst/>
                <a:ahLst/>
                <a:cxnLst/>
                <a:rect l="0" t="0" r="0" b="0"/>
                <a:pathLst>
                  <a:path w="240" h="457">
                    <a:moveTo>
                      <a:pt x="141" y="441"/>
                    </a:moveTo>
                    <a:cubicBezTo>
                      <a:pt x="145" y="452"/>
                      <a:pt x="156" y="457"/>
                      <a:pt x="167" y="453"/>
                    </a:cubicBezTo>
                    <a:cubicBezTo>
                      <a:pt x="224" y="433"/>
                      <a:pt x="224" y="433"/>
                      <a:pt x="224" y="433"/>
                    </a:cubicBezTo>
                    <a:cubicBezTo>
                      <a:pt x="234" y="430"/>
                      <a:pt x="240" y="419"/>
                      <a:pt x="236" y="408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94" y="4"/>
                      <a:pt x="83" y="0"/>
                      <a:pt x="72" y="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6" y="27"/>
                      <a:pt x="0" y="39"/>
                      <a:pt x="3" y="49"/>
                    </a:cubicBezTo>
                    <a:lnTo>
                      <a:pt x="141" y="441"/>
                    </a:lnTo>
                  </a:path>
                </a:pathLst>
              </a:custGeom>
              <a:solidFill>
                <a:srgbClr val="71749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path"/>
              <p:cNvSpPr/>
              <p:nvPr/>
            </p:nvSpPr>
            <p:spPr>
              <a:xfrm>
                <a:off x="9410" y="12420"/>
                <a:ext cx="158762" cy="272744"/>
              </a:xfrm>
              <a:custGeom>
                <a:avLst/>
                <a:gdLst/>
                <a:ahLst/>
                <a:cxnLst/>
                <a:rect l="0" t="0" r="0" b="0"/>
                <a:pathLst>
                  <a:path w="250" h="429">
                    <a:moveTo>
                      <a:pt x="120" y="413"/>
                    </a:moveTo>
                    <a:cubicBezTo>
                      <a:pt x="116" y="423"/>
                      <a:pt x="104" y="429"/>
                      <a:pt x="94" y="425"/>
                    </a:cubicBezTo>
                    <a:cubicBezTo>
                      <a:pt x="15" y="403"/>
                      <a:pt x="15" y="403"/>
                      <a:pt x="15" y="403"/>
                    </a:cubicBezTo>
                    <a:cubicBezTo>
                      <a:pt x="4" y="399"/>
                      <a:pt x="0" y="388"/>
                      <a:pt x="3" y="37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32" y="6"/>
                      <a:pt x="145" y="0"/>
                      <a:pt x="155" y="3"/>
                    </a:cubicBezTo>
                    <a:cubicBezTo>
                      <a:pt x="234" y="27"/>
                      <a:pt x="234" y="27"/>
                      <a:pt x="234" y="27"/>
                    </a:cubicBezTo>
                    <a:cubicBezTo>
                      <a:pt x="245" y="30"/>
                      <a:pt x="250" y="41"/>
                      <a:pt x="246" y="51"/>
                    </a:cubicBezTo>
                    <a:lnTo>
                      <a:pt x="120" y="413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path"/>
              <p:cNvSpPr/>
              <p:nvPr/>
            </p:nvSpPr>
            <p:spPr>
              <a:xfrm>
                <a:off x="0" y="0"/>
                <a:ext cx="152742" cy="290436"/>
              </a:xfrm>
              <a:custGeom>
                <a:avLst/>
                <a:gdLst/>
                <a:ahLst/>
                <a:cxnLst/>
                <a:rect l="0" t="0" r="0" b="0"/>
                <a:pathLst>
                  <a:path w="240" h="457">
                    <a:moveTo>
                      <a:pt x="98" y="441"/>
                    </a:moveTo>
                    <a:cubicBezTo>
                      <a:pt x="94" y="452"/>
                      <a:pt x="83" y="457"/>
                      <a:pt x="72" y="453"/>
                    </a:cubicBezTo>
                    <a:cubicBezTo>
                      <a:pt x="16" y="433"/>
                      <a:pt x="16" y="433"/>
                      <a:pt x="16" y="433"/>
                    </a:cubicBezTo>
                    <a:cubicBezTo>
                      <a:pt x="6" y="430"/>
                      <a:pt x="0" y="419"/>
                      <a:pt x="3" y="408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5" y="4"/>
                      <a:pt x="156" y="0"/>
                      <a:pt x="167" y="3"/>
                    </a:cubicBezTo>
                    <a:cubicBezTo>
                      <a:pt x="224" y="23"/>
                      <a:pt x="224" y="23"/>
                      <a:pt x="224" y="23"/>
                    </a:cubicBezTo>
                    <a:cubicBezTo>
                      <a:pt x="234" y="27"/>
                      <a:pt x="240" y="39"/>
                      <a:pt x="236" y="49"/>
                    </a:cubicBezTo>
                    <a:lnTo>
                      <a:pt x="98" y="441"/>
                    </a:lnTo>
                  </a:path>
                </a:pathLst>
              </a:custGeom>
              <a:solidFill>
                <a:srgbClr val="717493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5" name="textbox 565"/>
            <p:cNvSpPr/>
            <p:nvPr/>
          </p:nvSpPr>
          <p:spPr>
            <a:xfrm>
              <a:off x="770128" y="128155"/>
              <a:ext cx="517525" cy="2724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6968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95000"/>
                </a:lnSpc>
                <a:tabLst/>
              </a:pPr>
              <a:r>
                <a:rPr sz="1700" b="1" kern="0" spc="2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合</a:t>
              </a:r>
              <a:r>
                <a:rPr sz="1700" b="1" kern="0" spc="2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作</a:t>
              </a:r>
              <a:endParaRPr lang="Microsoft YaHei" altLang="Microsoft YaHei" sz="1700" dirty="0"/>
            </a:p>
          </p:txBody>
        </p:sp>
      </p:grpSp>
      <p:sp>
        <p:nvSpPr>
          <p:cNvPr id="566" name="textbox 566"/>
          <p:cNvSpPr/>
          <p:nvPr/>
        </p:nvSpPr>
        <p:spPr>
          <a:xfrm>
            <a:off x="3829329" y="3557015"/>
            <a:ext cx="1779270" cy="536575"/>
          </a:xfrm>
          <a:prstGeom prst="rect">
            <a:avLst/>
          </a:prstGeom>
          <a:solidFill>
            <a:srgbClr val="11867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marL="469265" algn="l" rtl="0" eaLnBrk="0">
              <a:lnSpc>
                <a:spcPct val="96000"/>
              </a:lnSpc>
              <a:spcBef>
                <a:spcPts val="7"/>
              </a:spcBef>
              <a:tabLst/>
            </a:pPr>
            <a:r>
              <a:rPr sz="1700" b="1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绿色制造</a:t>
            </a:r>
            <a:endParaRPr lang="Microsoft YaHei" altLang="Microsoft YaHei" sz="1700" dirty="0"/>
          </a:p>
        </p:txBody>
      </p:sp>
      <p:sp>
        <p:nvSpPr>
          <p:cNvPr id="567" name="rect"/>
          <p:cNvSpPr/>
          <p:nvPr/>
        </p:nvSpPr>
        <p:spPr>
          <a:xfrm>
            <a:off x="6148984" y="1738388"/>
            <a:ext cx="1778863" cy="535939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8" name="rect"/>
          <p:cNvSpPr/>
          <p:nvPr/>
        </p:nvSpPr>
        <p:spPr>
          <a:xfrm>
            <a:off x="1526819" y="1738388"/>
            <a:ext cx="1778736" cy="535939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9" name="path"/>
          <p:cNvSpPr/>
          <p:nvPr/>
        </p:nvSpPr>
        <p:spPr>
          <a:xfrm>
            <a:off x="9696704" y="5303926"/>
            <a:ext cx="222719" cy="382689"/>
          </a:xfrm>
          <a:custGeom>
            <a:avLst/>
            <a:gdLst/>
            <a:ahLst/>
            <a:cxnLst/>
            <a:rect l="0" t="0" r="0" b="0"/>
            <a:pathLst>
              <a:path w="350" h="602">
                <a:moveTo>
                  <a:pt x="303" y="166"/>
                </a:moveTo>
                <a:cubicBezTo>
                  <a:pt x="347" y="44"/>
                  <a:pt x="347" y="44"/>
                  <a:pt x="347" y="44"/>
                </a:cubicBezTo>
                <a:cubicBezTo>
                  <a:pt x="350" y="32"/>
                  <a:pt x="344" y="21"/>
                  <a:pt x="334" y="16"/>
                </a:cubicBezTo>
                <a:cubicBezTo>
                  <a:pt x="303" y="4"/>
                  <a:pt x="303" y="4"/>
                  <a:pt x="303" y="4"/>
                </a:cubicBezTo>
                <a:cubicBezTo>
                  <a:pt x="292" y="0"/>
                  <a:pt x="280" y="4"/>
                  <a:pt x="275" y="15"/>
                </a:cubicBezTo>
                <a:cubicBezTo>
                  <a:pt x="222" y="133"/>
                  <a:pt x="222" y="133"/>
                  <a:pt x="222" y="133"/>
                </a:cubicBezTo>
                <a:cubicBezTo>
                  <a:pt x="218" y="141"/>
                  <a:pt x="209" y="146"/>
                  <a:pt x="199" y="146"/>
                </a:cubicBezTo>
                <a:cubicBezTo>
                  <a:pt x="170" y="143"/>
                  <a:pt x="142" y="160"/>
                  <a:pt x="130" y="189"/>
                </a:cubicBezTo>
                <a:cubicBezTo>
                  <a:pt x="4" y="506"/>
                  <a:pt x="4" y="506"/>
                  <a:pt x="4" y="506"/>
                </a:cubicBezTo>
                <a:cubicBezTo>
                  <a:pt x="0" y="517"/>
                  <a:pt x="5" y="530"/>
                  <a:pt x="16" y="534"/>
                </a:cubicBezTo>
                <a:cubicBezTo>
                  <a:pt x="176" y="597"/>
                  <a:pt x="176" y="597"/>
                  <a:pt x="176" y="597"/>
                </a:cubicBezTo>
                <a:cubicBezTo>
                  <a:pt x="187" y="602"/>
                  <a:pt x="199" y="597"/>
                  <a:pt x="204" y="586"/>
                </a:cubicBezTo>
                <a:cubicBezTo>
                  <a:pt x="330" y="269"/>
                  <a:pt x="330" y="269"/>
                  <a:pt x="330" y="269"/>
                </a:cubicBezTo>
                <a:cubicBezTo>
                  <a:pt x="342" y="241"/>
                  <a:pt x="333" y="209"/>
                  <a:pt x="310" y="190"/>
                </a:cubicBezTo>
                <a:cubicBezTo>
                  <a:pt x="303" y="184"/>
                  <a:pt x="300" y="174"/>
                  <a:pt x="303" y="166"/>
                </a:cubicBezTo>
              </a:path>
            </a:pathLst>
          </a:custGeom>
          <a:solidFill>
            <a:srgbClr val="52795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88" name="group 88"/>
          <p:cNvGrpSpPr/>
          <p:nvPr/>
        </p:nvGrpSpPr>
        <p:grpSpPr>
          <a:xfrm rot="21600000">
            <a:off x="9337472" y="5433555"/>
            <a:ext cx="569530" cy="1419720"/>
            <a:chOff x="0" y="0"/>
            <a:chExt cx="569530" cy="1419720"/>
          </a:xfrm>
        </p:grpSpPr>
        <p:sp>
          <p:nvSpPr>
            <p:cNvPr id="570" name="path"/>
            <p:cNvSpPr/>
            <p:nvPr/>
          </p:nvSpPr>
          <p:spPr>
            <a:xfrm>
              <a:off x="518514" y="0"/>
              <a:ext cx="51015" cy="122732"/>
            </a:xfrm>
            <a:custGeom>
              <a:avLst/>
              <a:gdLst/>
              <a:ahLst/>
              <a:cxnLst/>
              <a:rect l="0" t="0" r="0" b="0"/>
              <a:pathLst>
                <a:path w="80" h="193">
                  <a:moveTo>
                    <a:pt x="13" y="193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63" y="25"/>
                    <a:pt x="37" y="12"/>
                    <a:pt x="36" y="1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1"/>
                    <a:pt x="80" y="17"/>
                    <a:pt x="60" y="78"/>
                  </a:cubicBezTo>
                  <a:lnTo>
                    <a:pt x="13" y="193"/>
                  </a:lnTo>
                </a:path>
              </a:pathLst>
            </a:custGeom>
            <a:solidFill>
              <a:srgbClr val="749B7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1" name="path"/>
            <p:cNvSpPr/>
            <p:nvPr/>
          </p:nvSpPr>
          <p:spPr>
            <a:xfrm>
              <a:off x="53085" y="454393"/>
              <a:ext cx="274433" cy="182028"/>
            </a:xfrm>
            <a:custGeom>
              <a:avLst/>
              <a:gdLst/>
              <a:ahLst/>
              <a:cxnLst/>
              <a:rect l="0" t="0" r="0" b="0"/>
              <a:pathLst>
                <a:path w="432" h="286">
                  <a:moveTo>
                    <a:pt x="432" y="0"/>
                  </a:moveTo>
                  <a:lnTo>
                    <a:pt x="187" y="176"/>
                  </a:lnTo>
                  <a:lnTo>
                    <a:pt x="30" y="105"/>
                  </a:lnTo>
                  <a:lnTo>
                    <a:pt x="0" y="161"/>
                  </a:lnTo>
                  <a:lnTo>
                    <a:pt x="105" y="251"/>
                  </a:lnTo>
                  <a:lnTo>
                    <a:pt x="196" y="286"/>
                  </a:lnTo>
                  <a:lnTo>
                    <a:pt x="432" y="172"/>
                  </a:lnTo>
                  <a:lnTo>
                    <a:pt x="432" y="0"/>
                  </a:lnTo>
                </a:path>
              </a:pathLst>
            </a:custGeom>
            <a:solidFill>
              <a:srgbClr val="40495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2" name="path"/>
            <p:cNvSpPr/>
            <p:nvPr/>
          </p:nvSpPr>
          <p:spPr>
            <a:xfrm>
              <a:off x="486104" y="141351"/>
              <a:ext cx="55155" cy="94462"/>
            </a:xfrm>
            <a:custGeom>
              <a:avLst/>
              <a:gdLst/>
              <a:ahLst/>
              <a:cxnLst/>
              <a:rect l="0" t="0" r="0" b="0"/>
              <a:pathLst>
                <a:path w="86" h="148">
                  <a:moveTo>
                    <a:pt x="80" y="121"/>
                  </a:moveTo>
                  <a:lnTo>
                    <a:pt x="86" y="46"/>
                  </a:lnTo>
                  <a:lnTo>
                    <a:pt x="26" y="0"/>
                  </a:lnTo>
                  <a:lnTo>
                    <a:pt x="0" y="34"/>
                  </a:lnTo>
                  <a:lnTo>
                    <a:pt x="28" y="82"/>
                  </a:lnTo>
                  <a:lnTo>
                    <a:pt x="17" y="107"/>
                  </a:lnTo>
                  <a:lnTo>
                    <a:pt x="44" y="148"/>
                  </a:lnTo>
                  <a:lnTo>
                    <a:pt x="80" y="121"/>
                  </a:lnTo>
                </a:path>
              </a:pathLst>
            </a:custGeom>
            <a:solidFill>
              <a:srgbClr val="D2C3A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3" name="path"/>
            <p:cNvSpPr/>
            <p:nvPr/>
          </p:nvSpPr>
          <p:spPr>
            <a:xfrm>
              <a:off x="229602" y="734339"/>
              <a:ext cx="168237" cy="639178"/>
            </a:xfrm>
            <a:custGeom>
              <a:avLst/>
              <a:gdLst/>
              <a:ahLst/>
              <a:cxnLst/>
              <a:rect l="0" t="0" r="0" b="0"/>
              <a:pathLst>
                <a:path w="264" h="1006">
                  <a:moveTo>
                    <a:pt x="4" y="37"/>
                  </a:moveTo>
                  <a:lnTo>
                    <a:pt x="0" y="461"/>
                  </a:lnTo>
                  <a:lnTo>
                    <a:pt x="45" y="1006"/>
                  </a:lnTo>
                  <a:lnTo>
                    <a:pt x="106" y="1006"/>
                  </a:lnTo>
                  <a:lnTo>
                    <a:pt x="180" y="503"/>
                  </a:lnTo>
                  <a:lnTo>
                    <a:pt x="264" y="0"/>
                  </a:lnTo>
                  <a:lnTo>
                    <a:pt x="4" y="37"/>
                  </a:lnTo>
                </a:path>
              </a:pathLst>
            </a:custGeom>
            <a:solidFill>
              <a:srgbClr val="5A575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4" name="path"/>
            <p:cNvSpPr/>
            <p:nvPr/>
          </p:nvSpPr>
          <p:spPr>
            <a:xfrm>
              <a:off x="234428" y="1368691"/>
              <a:ext cx="62751" cy="42063"/>
            </a:xfrm>
            <a:custGeom>
              <a:avLst/>
              <a:gdLst/>
              <a:ahLst/>
              <a:cxnLst/>
              <a:rect l="0" t="0" r="0" b="0"/>
              <a:pathLst>
                <a:path w="98" h="66">
                  <a:moveTo>
                    <a:pt x="98" y="33"/>
                  </a:moveTo>
                  <a:lnTo>
                    <a:pt x="32" y="66"/>
                  </a:lnTo>
                  <a:lnTo>
                    <a:pt x="0" y="33"/>
                  </a:lnTo>
                  <a:lnTo>
                    <a:pt x="32" y="0"/>
                  </a:lnTo>
                  <a:lnTo>
                    <a:pt x="98" y="0"/>
                  </a:lnTo>
                  <a:lnTo>
                    <a:pt x="98" y="33"/>
                  </a:lnTo>
                </a:path>
              </a:pathLst>
            </a:custGeom>
            <a:solidFill>
              <a:srgbClr val="3B363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5" name="path"/>
            <p:cNvSpPr/>
            <p:nvPr/>
          </p:nvSpPr>
          <p:spPr>
            <a:xfrm>
              <a:off x="335101" y="734339"/>
              <a:ext cx="166167" cy="639178"/>
            </a:xfrm>
            <a:custGeom>
              <a:avLst/>
              <a:gdLst/>
              <a:ahLst/>
              <a:cxnLst/>
              <a:rect l="0" t="0" r="0" b="0"/>
              <a:pathLst>
                <a:path w="261" h="1006">
                  <a:moveTo>
                    <a:pt x="259" y="37"/>
                  </a:moveTo>
                  <a:lnTo>
                    <a:pt x="261" y="282"/>
                  </a:lnTo>
                  <a:lnTo>
                    <a:pt x="219" y="1006"/>
                  </a:lnTo>
                  <a:lnTo>
                    <a:pt x="158" y="1006"/>
                  </a:lnTo>
                  <a:lnTo>
                    <a:pt x="55" y="525"/>
                  </a:lnTo>
                  <a:lnTo>
                    <a:pt x="0" y="0"/>
                  </a:lnTo>
                  <a:lnTo>
                    <a:pt x="259" y="37"/>
                  </a:lnTo>
                </a:path>
              </a:pathLst>
            </a:custGeom>
            <a:solidFill>
              <a:srgbClr val="5A575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6" name="path"/>
            <p:cNvSpPr/>
            <p:nvPr/>
          </p:nvSpPr>
          <p:spPr>
            <a:xfrm>
              <a:off x="435774" y="1368691"/>
              <a:ext cx="62738" cy="42063"/>
            </a:xfrm>
            <a:custGeom>
              <a:avLst/>
              <a:gdLst/>
              <a:ahLst/>
              <a:cxnLst/>
              <a:rect l="0" t="0" r="0" b="0"/>
              <a:pathLst>
                <a:path w="98" h="66">
                  <a:moveTo>
                    <a:pt x="0" y="33"/>
                  </a:moveTo>
                  <a:lnTo>
                    <a:pt x="66" y="66"/>
                  </a:lnTo>
                  <a:lnTo>
                    <a:pt x="98" y="33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33"/>
                  </a:lnTo>
                </a:path>
              </a:pathLst>
            </a:custGeom>
            <a:solidFill>
              <a:srgbClr val="3B363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7" name="path"/>
            <p:cNvSpPr/>
            <p:nvPr/>
          </p:nvSpPr>
          <p:spPr>
            <a:xfrm>
              <a:off x="199263" y="434390"/>
              <a:ext cx="341996" cy="477151"/>
            </a:xfrm>
            <a:custGeom>
              <a:avLst/>
              <a:gdLst/>
              <a:ahLst/>
              <a:cxnLst/>
              <a:rect l="0" t="0" r="0" b="0"/>
              <a:pathLst>
                <a:path w="538" h="751">
                  <a:moveTo>
                    <a:pt x="537" y="657"/>
                  </a:moveTo>
                  <a:cubicBezTo>
                    <a:pt x="538" y="696"/>
                    <a:pt x="538" y="749"/>
                    <a:pt x="522" y="750"/>
                  </a:cubicBezTo>
                  <a:cubicBezTo>
                    <a:pt x="518" y="751"/>
                    <a:pt x="516" y="749"/>
                    <a:pt x="512" y="747"/>
                  </a:cubicBezTo>
                  <a:cubicBezTo>
                    <a:pt x="484" y="733"/>
                    <a:pt x="464" y="715"/>
                    <a:pt x="436" y="701"/>
                  </a:cubicBezTo>
                  <a:cubicBezTo>
                    <a:pt x="407" y="687"/>
                    <a:pt x="373" y="680"/>
                    <a:pt x="340" y="675"/>
                  </a:cubicBezTo>
                  <a:cubicBezTo>
                    <a:pt x="291" y="667"/>
                    <a:pt x="242" y="662"/>
                    <a:pt x="193" y="662"/>
                  </a:cubicBezTo>
                  <a:cubicBezTo>
                    <a:pt x="151" y="661"/>
                    <a:pt x="107" y="681"/>
                    <a:pt x="67" y="691"/>
                  </a:cubicBezTo>
                  <a:cubicBezTo>
                    <a:pt x="52" y="695"/>
                    <a:pt x="39" y="707"/>
                    <a:pt x="26" y="715"/>
                  </a:cubicBezTo>
                  <a:cubicBezTo>
                    <a:pt x="8" y="729"/>
                    <a:pt x="0" y="733"/>
                    <a:pt x="2" y="707"/>
                  </a:cubicBezTo>
                  <a:cubicBezTo>
                    <a:pt x="7" y="663"/>
                    <a:pt x="10" y="621"/>
                    <a:pt x="16" y="578"/>
                  </a:cubicBezTo>
                  <a:cubicBezTo>
                    <a:pt x="26" y="491"/>
                    <a:pt x="40" y="406"/>
                    <a:pt x="65" y="323"/>
                  </a:cubicBezTo>
                  <a:cubicBezTo>
                    <a:pt x="74" y="292"/>
                    <a:pt x="85" y="260"/>
                    <a:pt x="96" y="230"/>
                  </a:cubicBezTo>
                  <a:cubicBezTo>
                    <a:pt x="110" y="191"/>
                    <a:pt x="122" y="153"/>
                    <a:pt x="135" y="115"/>
                  </a:cubicBezTo>
                  <a:cubicBezTo>
                    <a:pt x="152" y="67"/>
                    <a:pt x="179" y="35"/>
                    <a:pt x="227" y="18"/>
                  </a:cubicBezTo>
                  <a:cubicBezTo>
                    <a:pt x="269" y="3"/>
                    <a:pt x="320" y="0"/>
                    <a:pt x="361" y="19"/>
                  </a:cubicBezTo>
                  <a:cubicBezTo>
                    <a:pt x="406" y="42"/>
                    <a:pt x="427" y="118"/>
                    <a:pt x="449" y="158"/>
                  </a:cubicBezTo>
                  <a:cubicBezTo>
                    <a:pt x="468" y="194"/>
                    <a:pt x="492" y="290"/>
                    <a:pt x="499" y="329"/>
                  </a:cubicBezTo>
                  <a:cubicBezTo>
                    <a:pt x="508" y="375"/>
                    <a:pt x="516" y="420"/>
                    <a:pt x="522" y="467"/>
                  </a:cubicBezTo>
                  <a:cubicBezTo>
                    <a:pt x="529" y="517"/>
                    <a:pt x="535" y="567"/>
                    <a:pt x="536" y="618"/>
                  </a:cubicBezTo>
                  <a:cubicBezTo>
                    <a:pt x="536" y="624"/>
                    <a:pt x="537" y="639"/>
                    <a:pt x="537" y="657"/>
                  </a:cubicBezTo>
                </a:path>
              </a:pathLst>
            </a:custGeom>
            <a:solidFill>
              <a:srgbClr val="40495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8" name="path"/>
            <p:cNvSpPr/>
            <p:nvPr/>
          </p:nvSpPr>
          <p:spPr>
            <a:xfrm>
              <a:off x="272350" y="450939"/>
              <a:ext cx="196519" cy="424053"/>
            </a:xfrm>
            <a:custGeom>
              <a:avLst/>
              <a:gdLst/>
              <a:ahLst/>
              <a:cxnLst/>
              <a:rect l="0" t="0" r="0" b="0"/>
              <a:pathLst>
                <a:path w="309" h="667">
                  <a:moveTo>
                    <a:pt x="200" y="0"/>
                  </a:moveTo>
                  <a:cubicBezTo>
                    <a:pt x="117" y="1"/>
                    <a:pt x="117" y="1"/>
                    <a:pt x="117" y="1"/>
                  </a:cubicBezTo>
                  <a:cubicBezTo>
                    <a:pt x="117" y="1"/>
                    <a:pt x="29" y="311"/>
                    <a:pt x="25" y="364"/>
                  </a:cubicBezTo>
                  <a:cubicBezTo>
                    <a:pt x="22" y="417"/>
                    <a:pt x="0" y="631"/>
                    <a:pt x="0" y="631"/>
                  </a:cubicBezTo>
                  <a:cubicBezTo>
                    <a:pt x="0" y="631"/>
                    <a:pt x="92" y="632"/>
                    <a:pt x="197" y="645"/>
                  </a:cubicBezTo>
                  <a:cubicBezTo>
                    <a:pt x="300" y="667"/>
                    <a:pt x="309" y="654"/>
                    <a:pt x="309" y="654"/>
                  </a:cubicBezTo>
                  <a:cubicBezTo>
                    <a:pt x="309" y="654"/>
                    <a:pt x="253" y="431"/>
                    <a:pt x="252" y="366"/>
                  </a:cubicBezTo>
                  <a:cubicBezTo>
                    <a:pt x="249" y="300"/>
                    <a:pt x="241" y="83"/>
                    <a:pt x="241" y="83"/>
                  </a:cubicBezTo>
                  <a:lnTo>
                    <a:pt x="20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9" name="path"/>
            <p:cNvSpPr/>
            <p:nvPr/>
          </p:nvSpPr>
          <p:spPr>
            <a:xfrm>
              <a:off x="326821" y="327520"/>
              <a:ext cx="103428" cy="126873"/>
            </a:xfrm>
            <a:custGeom>
              <a:avLst/>
              <a:gdLst/>
              <a:ahLst/>
              <a:cxnLst/>
              <a:rect l="0" t="0" r="0" b="0"/>
              <a:pathLst>
                <a:path w="162" h="199">
                  <a:moveTo>
                    <a:pt x="64" y="196"/>
                  </a:moveTo>
                  <a:cubicBezTo>
                    <a:pt x="65" y="197"/>
                    <a:pt x="66" y="198"/>
                    <a:pt x="67" y="198"/>
                  </a:cubicBezTo>
                  <a:cubicBezTo>
                    <a:pt x="70" y="199"/>
                    <a:pt x="72" y="198"/>
                    <a:pt x="76" y="198"/>
                  </a:cubicBezTo>
                  <a:cubicBezTo>
                    <a:pt x="86" y="197"/>
                    <a:pt x="97" y="196"/>
                    <a:pt x="108" y="195"/>
                  </a:cubicBezTo>
                  <a:cubicBezTo>
                    <a:pt x="105" y="161"/>
                    <a:pt x="124" y="154"/>
                    <a:pt x="144" y="132"/>
                  </a:cubicBezTo>
                  <a:cubicBezTo>
                    <a:pt x="162" y="111"/>
                    <a:pt x="157" y="80"/>
                    <a:pt x="155" y="53"/>
                  </a:cubicBezTo>
                  <a:cubicBezTo>
                    <a:pt x="155" y="46"/>
                    <a:pt x="155" y="38"/>
                    <a:pt x="152" y="32"/>
                  </a:cubicBezTo>
                  <a:cubicBezTo>
                    <a:pt x="146" y="19"/>
                    <a:pt x="133" y="14"/>
                    <a:pt x="121" y="10"/>
                  </a:cubicBezTo>
                  <a:cubicBezTo>
                    <a:pt x="89" y="0"/>
                    <a:pt x="52" y="2"/>
                    <a:pt x="24" y="21"/>
                  </a:cubicBezTo>
                  <a:cubicBezTo>
                    <a:pt x="17" y="25"/>
                    <a:pt x="10" y="31"/>
                    <a:pt x="5" y="39"/>
                  </a:cubicBezTo>
                  <a:cubicBezTo>
                    <a:pt x="0" y="51"/>
                    <a:pt x="1" y="66"/>
                    <a:pt x="3" y="79"/>
                  </a:cubicBezTo>
                  <a:cubicBezTo>
                    <a:pt x="5" y="100"/>
                    <a:pt x="11" y="121"/>
                    <a:pt x="23" y="139"/>
                  </a:cubicBezTo>
                  <a:cubicBezTo>
                    <a:pt x="35" y="155"/>
                    <a:pt x="56" y="163"/>
                    <a:pt x="58" y="182"/>
                  </a:cubicBezTo>
                  <a:cubicBezTo>
                    <a:pt x="58" y="188"/>
                    <a:pt x="60" y="193"/>
                    <a:pt x="64" y="196"/>
                  </a:cubicBezTo>
                </a:path>
              </a:pathLst>
            </a:custGeom>
            <a:solidFill>
              <a:srgbClr val="D2C3A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0" name="path"/>
            <p:cNvSpPr/>
            <p:nvPr/>
          </p:nvSpPr>
          <p:spPr>
            <a:xfrm>
              <a:off x="312342" y="331660"/>
              <a:ext cx="22059" cy="46888"/>
            </a:xfrm>
            <a:custGeom>
              <a:avLst/>
              <a:gdLst/>
              <a:ahLst/>
              <a:cxnLst/>
              <a:rect l="0" t="0" r="0" b="0"/>
              <a:pathLst>
                <a:path w="34" h="73">
                  <a:moveTo>
                    <a:pt x="26" y="48"/>
                  </a:moveTo>
                  <a:cubicBezTo>
                    <a:pt x="28" y="57"/>
                    <a:pt x="32" y="65"/>
                    <a:pt x="31" y="73"/>
                  </a:cubicBezTo>
                  <a:cubicBezTo>
                    <a:pt x="17" y="69"/>
                    <a:pt x="9" y="56"/>
                    <a:pt x="4" y="42"/>
                  </a:cubicBezTo>
                  <a:cubicBezTo>
                    <a:pt x="2" y="35"/>
                    <a:pt x="0" y="28"/>
                    <a:pt x="1" y="22"/>
                  </a:cubicBezTo>
                  <a:cubicBezTo>
                    <a:pt x="1" y="15"/>
                    <a:pt x="4" y="8"/>
                    <a:pt x="9" y="4"/>
                  </a:cubicBezTo>
                  <a:cubicBezTo>
                    <a:pt x="17" y="0"/>
                    <a:pt x="30" y="1"/>
                    <a:pt x="32" y="11"/>
                  </a:cubicBezTo>
                  <a:cubicBezTo>
                    <a:pt x="34" y="21"/>
                    <a:pt x="24" y="36"/>
                    <a:pt x="26" y="48"/>
                  </a:cubicBezTo>
                </a:path>
              </a:pathLst>
            </a:custGeom>
            <a:solidFill>
              <a:srgbClr val="6E69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1" name="path"/>
            <p:cNvSpPr/>
            <p:nvPr/>
          </p:nvSpPr>
          <p:spPr>
            <a:xfrm>
              <a:off x="39292" y="863968"/>
              <a:ext cx="436473" cy="555752"/>
            </a:xfrm>
            <a:custGeom>
              <a:avLst/>
              <a:gdLst/>
              <a:ahLst/>
              <a:cxnLst/>
              <a:rect l="0" t="0" r="0" b="0"/>
              <a:pathLst>
                <a:path w="687" h="875">
                  <a:moveTo>
                    <a:pt x="0" y="0"/>
                  </a:moveTo>
                  <a:cubicBezTo>
                    <a:pt x="43" y="835"/>
                    <a:pt x="43" y="835"/>
                    <a:pt x="43" y="835"/>
                  </a:cubicBezTo>
                  <a:cubicBezTo>
                    <a:pt x="44" y="857"/>
                    <a:pt x="63" y="875"/>
                    <a:pt x="85" y="875"/>
                  </a:cubicBezTo>
                  <a:cubicBezTo>
                    <a:pt x="601" y="875"/>
                    <a:pt x="601" y="875"/>
                    <a:pt x="601" y="875"/>
                  </a:cubicBezTo>
                  <a:cubicBezTo>
                    <a:pt x="624" y="875"/>
                    <a:pt x="642" y="857"/>
                    <a:pt x="644" y="835"/>
                  </a:cubicBezTo>
                  <a:cubicBezTo>
                    <a:pt x="687" y="0"/>
                    <a:pt x="687" y="0"/>
                    <a:pt x="687" y="0"/>
                  </a:cubicBezTo>
                  <a:lnTo>
                    <a:pt x="0" y="0"/>
                  </a:lnTo>
                </a:path>
              </a:pathLst>
            </a:custGeom>
            <a:solidFill>
              <a:srgbClr val="F1CC4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2" name="path"/>
            <p:cNvSpPr/>
            <p:nvPr/>
          </p:nvSpPr>
          <p:spPr>
            <a:xfrm>
              <a:off x="18363" y="805700"/>
              <a:ext cx="478535" cy="57911"/>
            </a:xfrm>
            <a:custGeom>
              <a:avLst/>
              <a:gdLst/>
              <a:ahLst/>
              <a:cxnLst/>
              <a:rect l="0" t="0" r="0" b="0"/>
              <a:pathLst>
                <a:path w="753" h="91">
                  <a:moveTo>
                    <a:pt x="0" y="0"/>
                  </a:moveTo>
                  <a:lnTo>
                    <a:pt x="753" y="0"/>
                  </a:lnTo>
                  <a:lnTo>
                    <a:pt x="753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B42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3" name="path"/>
            <p:cNvSpPr/>
            <p:nvPr/>
          </p:nvSpPr>
          <p:spPr>
            <a:xfrm>
              <a:off x="39292" y="648830"/>
              <a:ext cx="436473" cy="156527"/>
            </a:xfrm>
            <a:custGeom>
              <a:avLst/>
              <a:gdLst/>
              <a:ahLst/>
              <a:cxnLst/>
              <a:rect l="0" t="0" r="0" b="0"/>
              <a:pathLst>
                <a:path w="687" h="246">
                  <a:moveTo>
                    <a:pt x="687" y="246"/>
                  </a:moveTo>
                  <a:lnTo>
                    <a:pt x="0" y="246"/>
                  </a:lnTo>
                  <a:lnTo>
                    <a:pt x="53" y="0"/>
                  </a:lnTo>
                  <a:lnTo>
                    <a:pt x="634" y="0"/>
                  </a:lnTo>
                  <a:lnTo>
                    <a:pt x="687" y="246"/>
                  </a:lnTo>
                </a:path>
              </a:pathLst>
            </a:custGeom>
            <a:solidFill>
              <a:srgbClr val="F1CC4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4" name="path"/>
            <p:cNvSpPr/>
            <p:nvPr/>
          </p:nvSpPr>
          <p:spPr>
            <a:xfrm>
              <a:off x="116521" y="699173"/>
              <a:ext cx="282016" cy="77228"/>
            </a:xfrm>
            <a:custGeom>
              <a:avLst/>
              <a:gdLst/>
              <a:ahLst/>
              <a:cxnLst/>
              <a:rect l="0" t="0" r="0" b="0"/>
              <a:pathLst>
                <a:path w="444" h="121">
                  <a:moveTo>
                    <a:pt x="410" y="121"/>
                  </a:moveTo>
                  <a:cubicBezTo>
                    <a:pt x="33" y="121"/>
                    <a:pt x="33" y="121"/>
                    <a:pt x="33" y="121"/>
                  </a:cubicBezTo>
                  <a:cubicBezTo>
                    <a:pt x="15" y="121"/>
                    <a:pt x="0" y="106"/>
                    <a:pt x="0" y="8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8" y="0"/>
                    <a:pt x="444" y="15"/>
                    <a:pt x="444" y="35"/>
                  </a:cubicBezTo>
                  <a:cubicBezTo>
                    <a:pt x="444" y="86"/>
                    <a:pt x="444" y="86"/>
                    <a:pt x="444" y="86"/>
                  </a:cubicBezTo>
                  <a:cubicBezTo>
                    <a:pt x="444" y="106"/>
                    <a:pt x="428" y="121"/>
                    <a:pt x="410" y="121"/>
                  </a:cubicBezTo>
                </a:path>
              </a:pathLst>
            </a:custGeom>
            <a:solidFill>
              <a:srgbClr val="45444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5" name="path"/>
            <p:cNvSpPr/>
            <p:nvPr/>
          </p:nvSpPr>
          <p:spPr>
            <a:xfrm>
              <a:off x="145477" y="1003249"/>
              <a:ext cx="223406" cy="224092"/>
            </a:xfrm>
            <a:custGeom>
              <a:avLst/>
              <a:gdLst/>
              <a:ahLst/>
              <a:cxnLst/>
              <a:rect l="0" t="0" r="0" b="0"/>
              <a:pathLst>
                <a:path w="351" h="352">
                  <a:moveTo>
                    <a:pt x="183" y="102"/>
                  </a:moveTo>
                  <a:cubicBezTo>
                    <a:pt x="206" y="110"/>
                    <a:pt x="206" y="110"/>
                    <a:pt x="206" y="110"/>
                  </a:cubicBezTo>
                  <a:cubicBezTo>
                    <a:pt x="215" y="112"/>
                    <a:pt x="229" y="116"/>
                    <a:pt x="237" y="118"/>
                  </a:cubicBezTo>
                  <a:cubicBezTo>
                    <a:pt x="261" y="126"/>
                    <a:pt x="261" y="126"/>
                    <a:pt x="261" y="126"/>
                  </a:cubicBezTo>
                  <a:cubicBezTo>
                    <a:pt x="270" y="129"/>
                    <a:pt x="278" y="123"/>
                    <a:pt x="281" y="115"/>
                  </a:cubicBezTo>
                  <a:cubicBezTo>
                    <a:pt x="285" y="89"/>
                    <a:pt x="285" y="89"/>
                    <a:pt x="285" y="89"/>
                  </a:cubicBezTo>
                  <a:cubicBezTo>
                    <a:pt x="288" y="81"/>
                    <a:pt x="291" y="67"/>
                    <a:pt x="292" y="58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300" y="24"/>
                    <a:pt x="294" y="22"/>
                    <a:pt x="285" y="26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65" y="26"/>
                    <a:pt x="260" y="17"/>
                    <a:pt x="257" y="13"/>
                  </a:cubicBezTo>
                  <a:cubicBezTo>
                    <a:pt x="253" y="5"/>
                    <a:pt x="243" y="0"/>
                    <a:pt x="226" y="0"/>
                  </a:cubicBezTo>
                  <a:cubicBezTo>
                    <a:pt x="212" y="0"/>
                    <a:pt x="176" y="0"/>
                    <a:pt x="154" y="0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4" y="54"/>
                    <a:pt x="185" y="55"/>
                    <a:pt x="185" y="57"/>
                  </a:cubicBezTo>
                  <a:cubicBezTo>
                    <a:pt x="187" y="59"/>
                    <a:pt x="192" y="69"/>
                    <a:pt x="198" y="80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75" y="94"/>
                    <a:pt x="175" y="100"/>
                    <a:pt x="183" y="102"/>
                  </a:cubicBezTo>
                </a:path>
                <a:path w="351" h="352">
                  <a:moveTo>
                    <a:pt x="99" y="18"/>
                  </a:moveTo>
                  <a:cubicBezTo>
                    <a:pt x="91" y="30"/>
                    <a:pt x="72" y="61"/>
                    <a:pt x="72" y="61"/>
                  </a:cubicBezTo>
                  <a:cubicBezTo>
                    <a:pt x="67" y="68"/>
                    <a:pt x="69" y="77"/>
                    <a:pt x="76" y="82"/>
                  </a:cubicBezTo>
                  <a:cubicBezTo>
                    <a:pt x="124" y="111"/>
                    <a:pt x="124" y="111"/>
                    <a:pt x="124" y="111"/>
                  </a:cubicBezTo>
                  <a:cubicBezTo>
                    <a:pt x="133" y="116"/>
                    <a:pt x="142" y="112"/>
                    <a:pt x="145" y="105"/>
                  </a:cubicBezTo>
                  <a:cubicBezTo>
                    <a:pt x="145" y="105"/>
                    <a:pt x="174" y="60"/>
                    <a:pt x="176" y="56"/>
                  </a:cubicBezTo>
                  <a:cubicBezTo>
                    <a:pt x="178" y="52"/>
                    <a:pt x="182" y="51"/>
                    <a:pt x="184" y="53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45" y="0"/>
                    <a:pt x="140" y="0"/>
                    <a:pt x="136" y="0"/>
                  </a:cubicBezTo>
                  <a:cubicBezTo>
                    <a:pt x="123" y="0"/>
                    <a:pt x="109" y="2"/>
                    <a:pt x="99" y="18"/>
                  </a:cubicBezTo>
                </a:path>
                <a:path w="351" h="352">
                  <a:moveTo>
                    <a:pt x="12" y="220"/>
                  </a:moveTo>
                  <a:cubicBezTo>
                    <a:pt x="18" y="231"/>
                    <a:pt x="34" y="259"/>
                    <a:pt x="44" y="279"/>
                  </a:cubicBezTo>
                  <a:cubicBezTo>
                    <a:pt x="79" y="221"/>
                    <a:pt x="79" y="221"/>
                    <a:pt x="79" y="221"/>
                  </a:cubicBezTo>
                  <a:cubicBezTo>
                    <a:pt x="83" y="214"/>
                    <a:pt x="90" y="201"/>
                    <a:pt x="97" y="191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23" y="206"/>
                    <a:pt x="129" y="202"/>
                    <a:pt x="126" y="194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18" y="160"/>
                    <a:pt x="115" y="146"/>
                    <a:pt x="112" y="137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4" y="104"/>
                    <a:pt x="96" y="98"/>
                    <a:pt x="86" y="102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55" y="112"/>
                    <a:pt x="41" y="117"/>
                    <a:pt x="32" y="119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0" y="130"/>
                    <a:pt x="1" y="136"/>
                    <a:pt x="9" y="142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16" y="162"/>
                    <a:pt x="8" y="177"/>
                    <a:pt x="5" y="181"/>
                  </a:cubicBezTo>
                  <a:cubicBezTo>
                    <a:pt x="2" y="190"/>
                    <a:pt x="4" y="204"/>
                    <a:pt x="12" y="220"/>
                  </a:cubicBezTo>
                </a:path>
                <a:path w="351" h="352">
                  <a:moveTo>
                    <a:pt x="79" y="221"/>
                  </a:moveTo>
                  <a:cubicBezTo>
                    <a:pt x="44" y="279"/>
                    <a:pt x="44" y="279"/>
                    <a:pt x="44" y="279"/>
                  </a:cubicBezTo>
                  <a:cubicBezTo>
                    <a:pt x="51" y="290"/>
                    <a:pt x="56" y="300"/>
                    <a:pt x="57" y="302"/>
                  </a:cubicBezTo>
                  <a:cubicBezTo>
                    <a:pt x="60" y="309"/>
                    <a:pt x="65" y="322"/>
                    <a:pt x="98" y="322"/>
                  </a:cubicBezTo>
                  <a:cubicBezTo>
                    <a:pt x="131" y="322"/>
                    <a:pt x="146" y="322"/>
                    <a:pt x="146" y="322"/>
                  </a:cubicBezTo>
                  <a:cubicBezTo>
                    <a:pt x="154" y="322"/>
                    <a:pt x="161" y="315"/>
                    <a:pt x="161" y="307"/>
                  </a:cubicBezTo>
                  <a:cubicBezTo>
                    <a:pt x="160" y="249"/>
                    <a:pt x="160" y="249"/>
                    <a:pt x="160" y="249"/>
                  </a:cubicBezTo>
                  <a:cubicBezTo>
                    <a:pt x="160" y="241"/>
                    <a:pt x="154" y="234"/>
                    <a:pt x="145" y="234"/>
                  </a:cubicBezTo>
                  <a:cubicBezTo>
                    <a:pt x="145" y="234"/>
                    <a:pt x="90" y="234"/>
                    <a:pt x="80" y="234"/>
                  </a:cubicBezTo>
                  <a:cubicBezTo>
                    <a:pt x="75" y="234"/>
                    <a:pt x="73" y="230"/>
                    <a:pt x="76" y="227"/>
                  </a:cubicBezTo>
                  <a:cubicBezTo>
                    <a:pt x="76" y="226"/>
                    <a:pt x="77" y="225"/>
                    <a:pt x="79" y="221"/>
                  </a:cubicBezTo>
                </a:path>
                <a:path w="351" h="352">
                  <a:moveTo>
                    <a:pt x="279" y="228"/>
                  </a:moveTo>
                  <a:cubicBezTo>
                    <a:pt x="307" y="285"/>
                    <a:pt x="307" y="285"/>
                    <a:pt x="307" y="285"/>
                  </a:cubicBezTo>
                  <a:cubicBezTo>
                    <a:pt x="316" y="266"/>
                    <a:pt x="334" y="234"/>
                    <a:pt x="340" y="220"/>
                  </a:cubicBezTo>
                  <a:cubicBezTo>
                    <a:pt x="349" y="201"/>
                    <a:pt x="351" y="185"/>
                    <a:pt x="348" y="176"/>
                  </a:cubicBezTo>
                  <a:cubicBezTo>
                    <a:pt x="343" y="168"/>
                    <a:pt x="322" y="126"/>
                    <a:pt x="322" y="126"/>
                  </a:cubicBezTo>
                  <a:cubicBezTo>
                    <a:pt x="319" y="119"/>
                    <a:pt x="310" y="117"/>
                    <a:pt x="302" y="12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47" y="155"/>
                    <a:pt x="245" y="165"/>
                    <a:pt x="250" y="173"/>
                  </a:cubicBezTo>
                  <a:cubicBezTo>
                    <a:pt x="250" y="173"/>
                    <a:pt x="264" y="200"/>
                    <a:pt x="272" y="214"/>
                  </a:cubicBezTo>
                  <a:cubicBezTo>
                    <a:pt x="274" y="218"/>
                    <a:pt x="276" y="222"/>
                    <a:pt x="278" y="224"/>
                  </a:cubicBezTo>
                  <a:cubicBezTo>
                    <a:pt x="278" y="225"/>
                    <a:pt x="278" y="227"/>
                    <a:pt x="279" y="228"/>
                  </a:cubicBezTo>
                </a:path>
                <a:path w="351" h="352">
                  <a:moveTo>
                    <a:pt x="300" y="299"/>
                  </a:moveTo>
                  <a:cubicBezTo>
                    <a:pt x="301" y="296"/>
                    <a:pt x="303" y="292"/>
                    <a:pt x="307" y="286"/>
                  </a:cubicBezTo>
                  <a:cubicBezTo>
                    <a:pt x="279" y="228"/>
                    <a:pt x="279" y="228"/>
                    <a:pt x="279" y="228"/>
                  </a:cubicBezTo>
                  <a:cubicBezTo>
                    <a:pt x="279" y="231"/>
                    <a:pt x="277" y="233"/>
                    <a:pt x="273" y="233"/>
                  </a:cubicBezTo>
                  <a:cubicBezTo>
                    <a:pt x="270" y="233"/>
                    <a:pt x="256" y="233"/>
                    <a:pt x="243" y="234"/>
                  </a:cubicBezTo>
                  <a:cubicBezTo>
                    <a:pt x="243" y="216"/>
                    <a:pt x="243" y="216"/>
                    <a:pt x="243" y="216"/>
                  </a:cubicBezTo>
                  <a:cubicBezTo>
                    <a:pt x="243" y="205"/>
                    <a:pt x="237" y="201"/>
                    <a:pt x="232" y="208"/>
                  </a:cubicBezTo>
                  <a:cubicBezTo>
                    <a:pt x="214" y="226"/>
                    <a:pt x="214" y="226"/>
                    <a:pt x="214" y="226"/>
                  </a:cubicBezTo>
                  <a:cubicBezTo>
                    <a:pt x="207" y="232"/>
                    <a:pt x="196" y="242"/>
                    <a:pt x="190" y="248"/>
                  </a:cubicBezTo>
                  <a:cubicBezTo>
                    <a:pt x="172" y="266"/>
                    <a:pt x="172" y="266"/>
                    <a:pt x="172" y="266"/>
                  </a:cubicBezTo>
                  <a:cubicBezTo>
                    <a:pt x="166" y="273"/>
                    <a:pt x="166" y="283"/>
                    <a:pt x="173" y="289"/>
                  </a:cubicBezTo>
                  <a:cubicBezTo>
                    <a:pt x="190" y="307"/>
                    <a:pt x="190" y="307"/>
                    <a:pt x="190" y="307"/>
                  </a:cubicBezTo>
                  <a:cubicBezTo>
                    <a:pt x="197" y="313"/>
                    <a:pt x="208" y="322"/>
                    <a:pt x="214" y="329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0" y="352"/>
                    <a:pt x="244" y="349"/>
                    <a:pt x="244" y="338"/>
                  </a:cubicBezTo>
                  <a:cubicBezTo>
                    <a:pt x="244" y="321"/>
                    <a:pt x="244" y="321"/>
                    <a:pt x="244" y="321"/>
                  </a:cubicBezTo>
                  <a:cubicBezTo>
                    <a:pt x="252" y="321"/>
                    <a:pt x="260" y="321"/>
                    <a:pt x="267" y="321"/>
                  </a:cubicBezTo>
                  <a:cubicBezTo>
                    <a:pt x="287" y="321"/>
                    <a:pt x="295" y="307"/>
                    <a:pt x="300" y="299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6" name="path"/>
            <p:cNvSpPr/>
            <p:nvPr/>
          </p:nvSpPr>
          <p:spPr>
            <a:xfrm>
              <a:off x="0" y="233743"/>
              <a:ext cx="139965" cy="388886"/>
            </a:xfrm>
            <a:custGeom>
              <a:avLst/>
              <a:gdLst/>
              <a:ahLst/>
              <a:cxnLst/>
              <a:rect l="0" t="0" r="0" b="0"/>
              <a:pathLst>
                <a:path w="220" h="612">
                  <a:moveTo>
                    <a:pt x="134" y="122"/>
                  </a:moveTo>
                  <a:cubicBezTo>
                    <a:pt x="124" y="22"/>
                    <a:pt x="124" y="22"/>
                    <a:pt x="124" y="22"/>
                  </a:cubicBezTo>
                  <a:cubicBezTo>
                    <a:pt x="123" y="9"/>
                    <a:pt x="111" y="0"/>
                    <a:pt x="98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63" y="3"/>
                    <a:pt x="53" y="14"/>
                    <a:pt x="53" y="26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5" y="136"/>
                    <a:pt x="49" y="144"/>
                    <a:pt x="41" y="148"/>
                  </a:cubicBezTo>
                  <a:cubicBezTo>
                    <a:pt x="16" y="158"/>
                    <a:pt x="0" y="183"/>
                    <a:pt x="1" y="210"/>
                  </a:cubicBezTo>
                  <a:cubicBezTo>
                    <a:pt x="23" y="589"/>
                    <a:pt x="23" y="589"/>
                    <a:pt x="23" y="589"/>
                  </a:cubicBezTo>
                  <a:cubicBezTo>
                    <a:pt x="24" y="601"/>
                    <a:pt x="35" y="612"/>
                    <a:pt x="49" y="611"/>
                  </a:cubicBezTo>
                  <a:cubicBezTo>
                    <a:pt x="196" y="603"/>
                    <a:pt x="196" y="603"/>
                    <a:pt x="196" y="603"/>
                  </a:cubicBezTo>
                  <a:cubicBezTo>
                    <a:pt x="209" y="601"/>
                    <a:pt x="220" y="591"/>
                    <a:pt x="219" y="577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5" y="171"/>
                    <a:pt x="177" y="149"/>
                    <a:pt x="151" y="142"/>
                  </a:cubicBezTo>
                  <a:cubicBezTo>
                    <a:pt x="141" y="140"/>
                    <a:pt x="135" y="132"/>
                    <a:pt x="134" y="122"/>
                  </a:cubicBezTo>
                </a:path>
              </a:pathLst>
            </a:custGeom>
            <a:solidFill>
              <a:srgbClr val="71645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87" name="path"/>
          <p:cNvSpPr/>
          <p:nvPr/>
        </p:nvSpPr>
        <p:spPr>
          <a:xfrm>
            <a:off x="8154949" y="6798792"/>
            <a:ext cx="195136" cy="43446"/>
          </a:xfrm>
          <a:custGeom>
            <a:avLst/>
            <a:gdLst/>
            <a:ahLst/>
            <a:cxnLst/>
            <a:rect l="0" t="0" r="0" b="0"/>
            <a:pathLst>
              <a:path w="307" h="68">
                <a:moveTo>
                  <a:pt x="205" y="8"/>
                </a:moveTo>
                <a:lnTo>
                  <a:pt x="205" y="33"/>
                </a:lnTo>
                <a:lnTo>
                  <a:pt x="272" y="68"/>
                </a:lnTo>
                <a:lnTo>
                  <a:pt x="307" y="33"/>
                </a:lnTo>
                <a:lnTo>
                  <a:pt x="272" y="0"/>
                </a:lnTo>
                <a:lnTo>
                  <a:pt x="268" y="0"/>
                </a:lnTo>
                <a:lnTo>
                  <a:pt x="267" y="8"/>
                </a:lnTo>
                <a:lnTo>
                  <a:pt x="205" y="8"/>
                </a:lnTo>
              </a:path>
              <a:path w="307" h="68">
                <a:moveTo>
                  <a:pt x="39" y="0"/>
                </a:moveTo>
                <a:lnTo>
                  <a:pt x="33" y="0"/>
                </a:lnTo>
                <a:lnTo>
                  <a:pt x="0" y="33"/>
                </a:lnTo>
                <a:lnTo>
                  <a:pt x="33" y="68"/>
                </a:lnTo>
                <a:lnTo>
                  <a:pt x="102" y="33"/>
                </a:lnTo>
                <a:lnTo>
                  <a:pt x="102" y="8"/>
                </a:lnTo>
                <a:lnTo>
                  <a:pt x="40" y="8"/>
                </a:lnTo>
                <a:lnTo>
                  <a:pt x="39" y="0"/>
                </a:lnTo>
              </a:path>
            </a:pathLst>
          </a:custGeom>
          <a:solidFill>
            <a:srgbClr val="40382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90" name="group 90"/>
          <p:cNvGrpSpPr/>
          <p:nvPr/>
        </p:nvGrpSpPr>
        <p:grpSpPr>
          <a:xfrm rot="21600000">
            <a:off x="8756205" y="5079834"/>
            <a:ext cx="635037" cy="638493"/>
            <a:chOff x="0" y="0"/>
            <a:chExt cx="635037" cy="638493"/>
          </a:xfrm>
        </p:grpSpPr>
        <p:sp>
          <p:nvSpPr>
            <p:cNvPr id="588" name="path"/>
            <p:cNvSpPr/>
            <p:nvPr/>
          </p:nvSpPr>
          <p:spPr>
            <a:xfrm>
              <a:off x="275805" y="0"/>
              <a:ext cx="266153" cy="234442"/>
            </a:xfrm>
            <a:custGeom>
              <a:avLst/>
              <a:gdLst/>
              <a:ahLst/>
              <a:cxnLst/>
              <a:rect l="0" t="0" r="0" b="0"/>
              <a:pathLst>
                <a:path w="419" h="369">
                  <a:moveTo>
                    <a:pt x="84" y="295"/>
                  </a:moveTo>
                  <a:cubicBezTo>
                    <a:pt x="152" y="315"/>
                    <a:pt x="152" y="315"/>
                    <a:pt x="152" y="315"/>
                  </a:cubicBezTo>
                  <a:cubicBezTo>
                    <a:pt x="175" y="323"/>
                    <a:pt x="215" y="335"/>
                    <a:pt x="240" y="342"/>
                  </a:cubicBezTo>
                  <a:cubicBezTo>
                    <a:pt x="307" y="362"/>
                    <a:pt x="307" y="362"/>
                    <a:pt x="307" y="362"/>
                  </a:cubicBezTo>
                  <a:cubicBezTo>
                    <a:pt x="332" y="369"/>
                    <a:pt x="357" y="355"/>
                    <a:pt x="361" y="329"/>
                  </a:cubicBezTo>
                  <a:cubicBezTo>
                    <a:pt x="378" y="259"/>
                    <a:pt x="378" y="259"/>
                    <a:pt x="378" y="259"/>
                  </a:cubicBezTo>
                  <a:cubicBezTo>
                    <a:pt x="384" y="233"/>
                    <a:pt x="392" y="192"/>
                    <a:pt x="398" y="168"/>
                  </a:cubicBezTo>
                  <a:cubicBezTo>
                    <a:pt x="414" y="96"/>
                    <a:pt x="414" y="96"/>
                    <a:pt x="414" y="96"/>
                  </a:cubicBezTo>
                  <a:cubicBezTo>
                    <a:pt x="419" y="72"/>
                    <a:pt x="403" y="64"/>
                    <a:pt x="378" y="78"/>
                  </a:cubicBezTo>
                  <a:cubicBezTo>
                    <a:pt x="336" y="103"/>
                    <a:pt x="336" y="103"/>
                    <a:pt x="336" y="103"/>
                  </a:cubicBezTo>
                  <a:cubicBezTo>
                    <a:pt x="320" y="77"/>
                    <a:pt x="304" y="50"/>
                    <a:pt x="298" y="39"/>
                  </a:cubicBezTo>
                  <a:cubicBezTo>
                    <a:pt x="284" y="17"/>
                    <a:pt x="258" y="0"/>
                    <a:pt x="206" y="1"/>
                  </a:cubicBezTo>
                  <a:cubicBezTo>
                    <a:pt x="167" y="1"/>
                    <a:pt x="65" y="1"/>
                    <a:pt x="0" y="2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7" y="157"/>
                    <a:pt x="90" y="160"/>
                    <a:pt x="91" y="163"/>
                  </a:cubicBezTo>
                  <a:cubicBezTo>
                    <a:pt x="96" y="171"/>
                    <a:pt x="111" y="200"/>
                    <a:pt x="126" y="230"/>
                  </a:cubicBezTo>
                  <a:cubicBezTo>
                    <a:pt x="85" y="255"/>
                    <a:pt x="85" y="255"/>
                    <a:pt x="85" y="255"/>
                  </a:cubicBezTo>
                  <a:cubicBezTo>
                    <a:pt x="59" y="269"/>
                    <a:pt x="59" y="288"/>
                    <a:pt x="84" y="295"/>
                  </a:cubicBezTo>
                </a:path>
              </a:pathLst>
            </a:custGeom>
            <a:solidFill>
              <a:srgbClr val="59918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9" name="path"/>
            <p:cNvSpPr/>
            <p:nvPr/>
          </p:nvSpPr>
          <p:spPr>
            <a:xfrm>
              <a:off x="119977" y="1384"/>
              <a:ext cx="210984" cy="210299"/>
            </a:xfrm>
            <a:custGeom>
              <a:avLst/>
              <a:gdLst/>
              <a:ahLst/>
              <a:cxnLst/>
              <a:rect l="0" t="0" r="0" b="0"/>
              <a:pathLst>
                <a:path w="332" h="331">
                  <a:moveTo>
                    <a:pt x="91" y="51"/>
                  </a:moveTo>
                  <a:cubicBezTo>
                    <a:pt x="69" y="85"/>
                    <a:pt x="12" y="176"/>
                    <a:pt x="12" y="176"/>
                  </a:cubicBezTo>
                  <a:cubicBezTo>
                    <a:pt x="0" y="196"/>
                    <a:pt x="7" y="223"/>
                    <a:pt x="26" y="236"/>
                  </a:cubicBezTo>
                  <a:cubicBezTo>
                    <a:pt x="164" y="318"/>
                    <a:pt x="164" y="318"/>
                    <a:pt x="164" y="318"/>
                  </a:cubicBezTo>
                  <a:cubicBezTo>
                    <a:pt x="184" y="331"/>
                    <a:pt x="211" y="324"/>
                    <a:pt x="223" y="303"/>
                  </a:cubicBezTo>
                  <a:cubicBezTo>
                    <a:pt x="223" y="303"/>
                    <a:pt x="301" y="173"/>
                    <a:pt x="308" y="161"/>
                  </a:cubicBezTo>
                  <a:cubicBezTo>
                    <a:pt x="315" y="148"/>
                    <a:pt x="325" y="146"/>
                    <a:pt x="332" y="154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23" y="0"/>
                    <a:pt x="205" y="0"/>
                    <a:pt x="196" y="0"/>
                  </a:cubicBezTo>
                  <a:cubicBezTo>
                    <a:pt x="160" y="0"/>
                    <a:pt x="119" y="5"/>
                    <a:pt x="91" y="51"/>
                  </a:cubicBezTo>
                </a:path>
              </a:pathLst>
            </a:custGeom>
            <a:solidFill>
              <a:srgbClr val="70A78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90" name="path"/>
            <p:cNvSpPr/>
            <p:nvPr/>
          </p:nvSpPr>
          <p:spPr>
            <a:xfrm>
              <a:off x="0" y="181343"/>
              <a:ext cx="231673" cy="324763"/>
            </a:xfrm>
            <a:custGeom>
              <a:avLst/>
              <a:gdLst/>
              <a:ahLst/>
              <a:cxnLst/>
              <a:rect l="0" t="0" r="0" b="0"/>
              <a:pathLst>
                <a:path w="364" h="511">
                  <a:moveTo>
                    <a:pt x="36" y="344"/>
                  </a:moveTo>
                  <a:cubicBezTo>
                    <a:pt x="52" y="374"/>
                    <a:pt x="94" y="454"/>
                    <a:pt x="126" y="511"/>
                  </a:cubicBezTo>
                  <a:cubicBezTo>
                    <a:pt x="223" y="349"/>
                    <a:pt x="223" y="349"/>
                    <a:pt x="223" y="349"/>
                  </a:cubicBezTo>
                  <a:cubicBezTo>
                    <a:pt x="235" y="329"/>
                    <a:pt x="256" y="291"/>
                    <a:pt x="273" y="261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48" y="303"/>
                    <a:pt x="364" y="295"/>
                    <a:pt x="359" y="270"/>
                  </a:cubicBezTo>
                  <a:cubicBezTo>
                    <a:pt x="341" y="199"/>
                    <a:pt x="341" y="199"/>
                    <a:pt x="341" y="199"/>
                  </a:cubicBezTo>
                  <a:cubicBezTo>
                    <a:pt x="334" y="175"/>
                    <a:pt x="325" y="134"/>
                    <a:pt x="318" y="10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294" y="14"/>
                    <a:pt x="270" y="0"/>
                    <a:pt x="246" y="8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54" y="37"/>
                    <a:pt x="115" y="50"/>
                    <a:pt x="91" y="58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0" y="88"/>
                    <a:pt x="1" y="106"/>
                    <a:pt x="25" y="120"/>
                  </a:cubicBezTo>
                  <a:cubicBezTo>
                    <a:pt x="63" y="141"/>
                    <a:pt x="63" y="141"/>
                    <a:pt x="63" y="141"/>
                  </a:cubicBezTo>
                  <a:cubicBezTo>
                    <a:pt x="44" y="178"/>
                    <a:pt x="22" y="221"/>
                    <a:pt x="16" y="234"/>
                  </a:cubicBezTo>
                  <a:cubicBezTo>
                    <a:pt x="5" y="258"/>
                    <a:pt x="12" y="296"/>
                    <a:pt x="36" y="344"/>
                  </a:cubicBezTo>
                </a:path>
              </a:pathLst>
            </a:custGeom>
            <a:solidFill>
              <a:srgbClr val="59918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91" name="path"/>
            <p:cNvSpPr/>
            <p:nvPr/>
          </p:nvSpPr>
          <p:spPr>
            <a:xfrm>
              <a:off x="80670" y="403365"/>
              <a:ext cx="210298" cy="182028"/>
            </a:xfrm>
            <a:custGeom>
              <a:avLst/>
              <a:gdLst/>
              <a:ahLst/>
              <a:cxnLst/>
              <a:rect l="0" t="0" r="0" b="0"/>
              <a:pathLst>
                <a:path w="331" h="286">
                  <a:moveTo>
                    <a:pt x="97" y="0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7" y="195"/>
                    <a:pt x="31" y="221"/>
                    <a:pt x="35" y="228"/>
                  </a:cubicBezTo>
                  <a:cubicBezTo>
                    <a:pt x="45" y="248"/>
                    <a:pt x="59" y="286"/>
                    <a:pt x="153" y="286"/>
                  </a:cubicBezTo>
                  <a:cubicBezTo>
                    <a:pt x="245" y="285"/>
                    <a:pt x="287" y="285"/>
                    <a:pt x="287" y="285"/>
                  </a:cubicBezTo>
                  <a:cubicBezTo>
                    <a:pt x="311" y="285"/>
                    <a:pt x="331" y="265"/>
                    <a:pt x="331" y="241"/>
                  </a:cubicBezTo>
                  <a:cubicBezTo>
                    <a:pt x="330" y="78"/>
                    <a:pt x="330" y="78"/>
                    <a:pt x="330" y="78"/>
                  </a:cubicBezTo>
                  <a:cubicBezTo>
                    <a:pt x="330" y="53"/>
                    <a:pt x="310" y="35"/>
                    <a:pt x="286" y="35"/>
                  </a:cubicBezTo>
                  <a:cubicBezTo>
                    <a:pt x="286" y="35"/>
                    <a:pt x="128" y="36"/>
                    <a:pt x="101" y="36"/>
                  </a:cubicBezTo>
                  <a:cubicBezTo>
                    <a:pt x="85" y="36"/>
                    <a:pt x="83" y="24"/>
                    <a:pt x="88" y="14"/>
                  </a:cubicBezTo>
                  <a:cubicBezTo>
                    <a:pt x="90" y="12"/>
                    <a:pt x="92" y="7"/>
                    <a:pt x="97" y="0"/>
                  </a:cubicBezTo>
                </a:path>
              </a:pathLst>
            </a:custGeom>
            <a:solidFill>
              <a:srgbClr val="70A78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92" name="path"/>
            <p:cNvSpPr/>
            <p:nvPr/>
          </p:nvSpPr>
          <p:spPr>
            <a:xfrm>
              <a:off x="441972" y="213754"/>
              <a:ext cx="193065" cy="304762"/>
            </a:xfrm>
            <a:custGeom>
              <a:avLst/>
              <a:gdLst/>
              <a:ahLst/>
              <a:cxnLst/>
              <a:rect l="0" t="0" r="0" b="0"/>
              <a:pathLst>
                <a:path w="304" h="479">
                  <a:moveTo>
                    <a:pt x="93" y="316"/>
                  </a:moveTo>
                  <a:cubicBezTo>
                    <a:pt x="174" y="479"/>
                    <a:pt x="174" y="479"/>
                    <a:pt x="174" y="479"/>
                  </a:cubicBezTo>
                  <a:cubicBezTo>
                    <a:pt x="203" y="427"/>
                    <a:pt x="251" y="334"/>
                    <a:pt x="270" y="294"/>
                  </a:cubicBezTo>
                  <a:cubicBezTo>
                    <a:pt x="296" y="242"/>
                    <a:pt x="304" y="195"/>
                    <a:pt x="292" y="170"/>
                  </a:cubicBezTo>
                  <a:cubicBezTo>
                    <a:pt x="279" y="147"/>
                    <a:pt x="219" y="29"/>
                    <a:pt x="219" y="29"/>
                  </a:cubicBezTo>
                  <a:cubicBezTo>
                    <a:pt x="208" y="7"/>
                    <a:pt x="184" y="0"/>
                    <a:pt x="163" y="12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7" y="111"/>
                    <a:pt x="0" y="139"/>
                    <a:pt x="10" y="160"/>
                  </a:cubicBezTo>
                  <a:cubicBezTo>
                    <a:pt x="10" y="160"/>
                    <a:pt x="52" y="236"/>
                    <a:pt x="76" y="278"/>
                  </a:cubicBezTo>
                  <a:cubicBezTo>
                    <a:pt x="83" y="292"/>
                    <a:pt x="88" y="302"/>
                    <a:pt x="90" y="305"/>
                  </a:cubicBezTo>
                  <a:cubicBezTo>
                    <a:pt x="91" y="309"/>
                    <a:pt x="92" y="312"/>
                    <a:pt x="93" y="316"/>
                  </a:cubicBezTo>
                </a:path>
              </a:pathLst>
            </a:custGeom>
            <a:solidFill>
              <a:srgbClr val="59918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93" name="path"/>
            <p:cNvSpPr/>
            <p:nvPr/>
          </p:nvSpPr>
          <p:spPr>
            <a:xfrm>
              <a:off x="299935" y="367512"/>
              <a:ext cx="253059" cy="270980"/>
            </a:xfrm>
            <a:custGeom>
              <a:avLst/>
              <a:gdLst/>
              <a:ahLst/>
              <a:cxnLst/>
              <a:rect l="0" t="0" r="0" b="0"/>
              <a:pathLst>
                <a:path w="398" h="426">
                  <a:moveTo>
                    <a:pt x="378" y="274"/>
                  </a:moveTo>
                  <a:cubicBezTo>
                    <a:pt x="380" y="268"/>
                    <a:pt x="389" y="256"/>
                    <a:pt x="398" y="237"/>
                  </a:cubicBezTo>
                  <a:cubicBezTo>
                    <a:pt x="317" y="73"/>
                    <a:pt x="317" y="73"/>
                    <a:pt x="317" y="73"/>
                  </a:cubicBezTo>
                  <a:cubicBezTo>
                    <a:pt x="319" y="83"/>
                    <a:pt x="314" y="90"/>
                    <a:pt x="302" y="90"/>
                  </a:cubicBezTo>
                  <a:cubicBezTo>
                    <a:pt x="295" y="90"/>
                    <a:pt x="255" y="90"/>
                    <a:pt x="219" y="90"/>
                  </a:cubicBezTo>
                  <a:cubicBezTo>
                    <a:pt x="219" y="39"/>
                    <a:pt x="219" y="39"/>
                    <a:pt x="219" y="39"/>
                  </a:cubicBezTo>
                  <a:cubicBezTo>
                    <a:pt x="219" y="9"/>
                    <a:pt x="204" y="0"/>
                    <a:pt x="185" y="17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16" y="85"/>
                    <a:pt x="87" y="114"/>
                    <a:pt x="68" y="13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0" y="201"/>
                    <a:pt x="0" y="230"/>
                    <a:pt x="18" y="247"/>
                  </a:cubicBezTo>
                  <a:cubicBezTo>
                    <a:pt x="70" y="296"/>
                    <a:pt x="70" y="296"/>
                    <a:pt x="70" y="296"/>
                  </a:cubicBezTo>
                  <a:cubicBezTo>
                    <a:pt x="88" y="314"/>
                    <a:pt x="119" y="342"/>
                    <a:pt x="137" y="360"/>
                  </a:cubicBezTo>
                  <a:cubicBezTo>
                    <a:pt x="189" y="409"/>
                    <a:pt x="189" y="409"/>
                    <a:pt x="189" y="409"/>
                  </a:cubicBezTo>
                  <a:cubicBezTo>
                    <a:pt x="208" y="426"/>
                    <a:pt x="223" y="417"/>
                    <a:pt x="223" y="386"/>
                  </a:cubicBezTo>
                  <a:cubicBezTo>
                    <a:pt x="222" y="339"/>
                    <a:pt x="222" y="339"/>
                    <a:pt x="222" y="339"/>
                  </a:cubicBezTo>
                  <a:cubicBezTo>
                    <a:pt x="243" y="339"/>
                    <a:pt x="265" y="339"/>
                    <a:pt x="286" y="339"/>
                  </a:cubicBezTo>
                  <a:cubicBezTo>
                    <a:pt x="343" y="337"/>
                    <a:pt x="365" y="296"/>
                    <a:pt x="378" y="274"/>
                  </a:cubicBezTo>
                </a:path>
              </a:pathLst>
            </a:custGeom>
            <a:solidFill>
              <a:srgbClr val="70A78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94" name="rect"/>
          <p:cNvSpPr/>
          <p:nvPr/>
        </p:nvSpPr>
        <p:spPr>
          <a:xfrm>
            <a:off x="9193352" y="5643168"/>
            <a:ext cx="27584" cy="50329"/>
          </a:xfrm>
          <a:prstGeom prst="rect">
            <a:avLst/>
          </a:prstGeom>
          <a:solidFill>
            <a:srgbClr val="89765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5" name="path"/>
          <p:cNvSpPr/>
          <p:nvPr/>
        </p:nvSpPr>
        <p:spPr>
          <a:xfrm>
            <a:off x="9087167" y="5683846"/>
            <a:ext cx="158597" cy="276504"/>
          </a:xfrm>
          <a:custGeom>
            <a:avLst/>
            <a:gdLst/>
            <a:ahLst/>
            <a:cxnLst/>
            <a:rect l="0" t="0" r="0" b="0"/>
            <a:pathLst>
              <a:path w="249" h="435">
                <a:moveTo>
                  <a:pt x="17" y="403"/>
                </a:moveTo>
                <a:cubicBezTo>
                  <a:pt x="16" y="401"/>
                  <a:pt x="15" y="399"/>
                  <a:pt x="14" y="396"/>
                </a:cubicBezTo>
                <a:cubicBezTo>
                  <a:pt x="3" y="367"/>
                  <a:pt x="0" y="336"/>
                  <a:pt x="9" y="308"/>
                </a:cubicBezTo>
                <a:cubicBezTo>
                  <a:pt x="11" y="304"/>
                  <a:pt x="12" y="300"/>
                  <a:pt x="16" y="297"/>
                </a:cubicBezTo>
                <a:cubicBezTo>
                  <a:pt x="19" y="295"/>
                  <a:pt x="23" y="295"/>
                  <a:pt x="26" y="295"/>
                </a:cubicBezTo>
                <a:cubicBezTo>
                  <a:pt x="57" y="291"/>
                  <a:pt x="87" y="288"/>
                  <a:pt x="116" y="284"/>
                </a:cubicBezTo>
                <a:cubicBezTo>
                  <a:pt x="120" y="283"/>
                  <a:pt x="122" y="283"/>
                  <a:pt x="124" y="282"/>
                </a:cubicBezTo>
                <a:cubicBezTo>
                  <a:pt x="127" y="280"/>
                  <a:pt x="128" y="277"/>
                  <a:pt x="129" y="275"/>
                </a:cubicBezTo>
                <a:cubicBezTo>
                  <a:pt x="138" y="249"/>
                  <a:pt x="190" y="5"/>
                  <a:pt x="173" y="3"/>
                </a:cubicBezTo>
                <a:cubicBezTo>
                  <a:pt x="189" y="2"/>
                  <a:pt x="203" y="1"/>
                  <a:pt x="218" y="0"/>
                </a:cubicBezTo>
                <a:cubicBezTo>
                  <a:pt x="233" y="79"/>
                  <a:pt x="249" y="301"/>
                  <a:pt x="227" y="328"/>
                </a:cubicBezTo>
                <a:cubicBezTo>
                  <a:pt x="179" y="388"/>
                  <a:pt x="159" y="392"/>
                  <a:pt x="88" y="427"/>
                </a:cubicBezTo>
                <a:cubicBezTo>
                  <a:pt x="79" y="431"/>
                  <a:pt x="70" y="435"/>
                  <a:pt x="60" y="435"/>
                </a:cubicBezTo>
                <a:cubicBezTo>
                  <a:pt x="42" y="435"/>
                  <a:pt x="25" y="420"/>
                  <a:pt x="17" y="403"/>
                </a:cubicBezTo>
              </a:path>
            </a:pathLst>
          </a:custGeom>
          <a:solidFill>
            <a:srgbClr val="A0A1A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92" name="group 92"/>
          <p:cNvGrpSpPr/>
          <p:nvPr/>
        </p:nvGrpSpPr>
        <p:grpSpPr>
          <a:xfrm rot="21600000">
            <a:off x="8905138" y="5675579"/>
            <a:ext cx="266839" cy="1179754"/>
            <a:chOff x="0" y="0"/>
            <a:chExt cx="266839" cy="1179754"/>
          </a:xfrm>
        </p:grpSpPr>
        <p:sp>
          <p:nvSpPr>
            <p:cNvPr id="596" name="path"/>
            <p:cNvSpPr/>
            <p:nvPr/>
          </p:nvSpPr>
          <p:spPr>
            <a:xfrm>
              <a:off x="76542" y="1148042"/>
              <a:ext cx="66878" cy="31712"/>
            </a:xfrm>
            <a:custGeom>
              <a:avLst/>
              <a:gdLst/>
              <a:ahLst/>
              <a:cxnLst/>
              <a:rect l="0" t="0" r="0" b="0"/>
              <a:pathLst>
                <a:path w="105" h="49">
                  <a:moveTo>
                    <a:pt x="5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105" y="31"/>
                    <a:pt x="97" y="17"/>
                    <a:pt x="84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50" y="0"/>
                  </a:lnTo>
                </a:path>
              </a:pathLst>
            </a:custGeom>
            <a:solidFill>
              <a:srgbClr val="4E4E4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97" name="path"/>
            <p:cNvSpPr/>
            <p:nvPr/>
          </p:nvSpPr>
          <p:spPr>
            <a:xfrm>
              <a:off x="13106" y="585393"/>
              <a:ext cx="253732" cy="540587"/>
            </a:xfrm>
            <a:custGeom>
              <a:avLst/>
              <a:gdLst/>
              <a:ahLst/>
              <a:cxnLst/>
              <a:rect l="0" t="0" r="0" b="0"/>
              <a:pathLst>
                <a:path w="399" h="851">
                  <a:moveTo>
                    <a:pt x="0" y="210"/>
                  </a:moveTo>
                  <a:lnTo>
                    <a:pt x="65" y="511"/>
                  </a:lnTo>
                  <a:lnTo>
                    <a:pt x="105" y="851"/>
                  </a:lnTo>
                  <a:lnTo>
                    <a:pt x="167" y="851"/>
                  </a:lnTo>
                  <a:lnTo>
                    <a:pt x="215" y="0"/>
                  </a:lnTo>
                  <a:lnTo>
                    <a:pt x="10" y="4"/>
                  </a:lnTo>
                  <a:lnTo>
                    <a:pt x="0" y="210"/>
                  </a:lnTo>
                </a:path>
                <a:path w="399" h="851">
                  <a:moveTo>
                    <a:pt x="390" y="194"/>
                  </a:moveTo>
                  <a:lnTo>
                    <a:pt x="399" y="485"/>
                  </a:lnTo>
                  <a:lnTo>
                    <a:pt x="345" y="829"/>
                  </a:lnTo>
                  <a:lnTo>
                    <a:pt x="268" y="828"/>
                  </a:lnTo>
                  <a:lnTo>
                    <a:pt x="251" y="463"/>
                  </a:lnTo>
                  <a:lnTo>
                    <a:pt x="195" y="198"/>
                  </a:lnTo>
                  <a:lnTo>
                    <a:pt x="176" y="26"/>
                  </a:lnTo>
                  <a:lnTo>
                    <a:pt x="347" y="6"/>
                  </a:lnTo>
                  <a:lnTo>
                    <a:pt x="390" y="194"/>
                  </a:lnTo>
                </a:path>
              </a:pathLst>
            </a:custGeom>
            <a:solidFill>
              <a:srgbClr val="5867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98" name="path"/>
            <p:cNvSpPr/>
            <p:nvPr/>
          </p:nvSpPr>
          <p:spPr>
            <a:xfrm>
              <a:off x="0" y="182714"/>
              <a:ext cx="259257" cy="448195"/>
            </a:xfrm>
            <a:custGeom>
              <a:avLst/>
              <a:gdLst/>
              <a:ahLst/>
              <a:cxnLst/>
              <a:rect l="0" t="0" r="0" b="0"/>
              <a:pathLst>
                <a:path w="408" h="705">
                  <a:moveTo>
                    <a:pt x="289" y="0"/>
                  </a:moveTo>
                  <a:lnTo>
                    <a:pt x="97" y="20"/>
                  </a:lnTo>
                  <a:lnTo>
                    <a:pt x="66" y="127"/>
                  </a:lnTo>
                  <a:lnTo>
                    <a:pt x="21" y="436"/>
                  </a:lnTo>
                  <a:lnTo>
                    <a:pt x="0" y="701"/>
                  </a:lnTo>
                  <a:lnTo>
                    <a:pt x="306" y="705"/>
                  </a:lnTo>
                  <a:lnTo>
                    <a:pt x="408" y="689"/>
                  </a:lnTo>
                  <a:lnTo>
                    <a:pt x="382" y="412"/>
                  </a:lnTo>
                  <a:lnTo>
                    <a:pt x="344" y="97"/>
                  </a:lnTo>
                  <a:lnTo>
                    <a:pt x="289" y="0"/>
                  </a:lnTo>
                </a:path>
              </a:pathLst>
            </a:custGeom>
            <a:solidFill>
              <a:srgbClr val="A0A1A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99" name="path"/>
            <p:cNvSpPr/>
            <p:nvPr/>
          </p:nvSpPr>
          <p:spPr>
            <a:xfrm>
              <a:off x="81368" y="37236"/>
              <a:ext cx="104115" cy="164097"/>
            </a:xfrm>
            <a:custGeom>
              <a:avLst/>
              <a:gdLst/>
              <a:ahLst/>
              <a:cxnLst/>
              <a:rect l="0" t="0" r="0" b="0"/>
              <a:pathLst>
                <a:path w="163" h="258">
                  <a:moveTo>
                    <a:pt x="139" y="24"/>
                  </a:moveTo>
                  <a:cubicBezTo>
                    <a:pt x="124" y="9"/>
                    <a:pt x="103" y="0"/>
                    <a:pt x="80" y="1"/>
                  </a:cubicBezTo>
                  <a:cubicBezTo>
                    <a:pt x="5" y="1"/>
                    <a:pt x="0" y="74"/>
                    <a:pt x="14" y="130"/>
                  </a:cubicBezTo>
                  <a:cubicBezTo>
                    <a:pt x="19" y="156"/>
                    <a:pt x="32" y="181"/>
                    <a:pt x="53" y="196"/>
                  </a:cubicBezTo>
                  <a:cubicBezTo>
                    <a:pt x="59" y="199"/>
                    <a:pt x="65" y="203"/>
                    <a:pt x="72" y="205"/>
                  </a:cubicBezTo>
                  <a:cubicBezTo>
                    <a:pt x="71" y="209"/>
                    <a:pt x="71" y="256"/>
                    <a:pt x="67" y="256"/>
                  </a:cubicBezTo>
                  <a:cubicBezTo>
                    <a:pt x="85" y="258"/>
                    <a:pt x="103" y="256"/>
                    <a:pt x="119" y="249"/>
                  </a:cubicBezTo>
                  <a:cubicBezTo>
                    <a:pt x="119" y="235"/>
                    <a:pt x="121" y="218"/>
                    <a:pt x="119" y="203"/>
                  </a:cubicBezTo>
                  <a:cubicBezTo>
                    <a:pt x="121" y="202"/>
                    <a:pt x="124" y="201"/>
                    <a:pt x="126" y="199"/>
                  </a:cubicBezTo>
                  <a:cubicBezTo>
                    <a:pt x="146" y="184"/>
                    <a:pt x="152" y="157"/>
                    <a:pt x="156" y="133"/>
                  </a:cubicBezTo>
                  <a:cubicBezTo>
                    <a:pt x="161" y="101"/>
                    <a:pt x="163" y="49"/>
                    <a:pt x="139" y="24"/>
                  </a:cubicBezTo>
                </a:path>
              </a:pathLst>
            </a:custGeom>
            <a:solidFill>
              <a:srgbClr val="89765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0" name="path"/>
            <p:cNvSpPr/>
            <p:nvPr/>
          </p:nvSpPr>
          <p:spPr>
            <a:xfrm>
              <a:off x="23444" y="0"/>
              <a:ext cx="217194" cy="182714"/>
            </a:xfrm>
            <a:custGeom>
              <a:avLst/>
              <a:gdLst/>
              <a:ahLst/>
              <a:cxnLst/>
              <a:rect l="0" t="0" r="0" b="0"/>
              <a:pathLst>
                <a:path w="342" h="287">
                  <a:moveTo>
                    <a:pt x="236" y="153"/>
                  </a:moveTo>
                  <a:cubicBezTo>
                    <a:pt x="239" y="155"/>
                    <a:pt x="242" y="156"/>
                    <a:pt x="246" y="159"/>
                  </a:cubicBezTo>
                  <a:cubicBezTo>
                    <a:pt x="255" y="167"/>
                    <a:pt x="246" y="183"/>
                    <a:pt x="252" y="194"/>
                  </a:cubicBezTo>
                  <a:cubicBezTo>
                    <a:pt x="259" y="208"/>
                    <a:pt x="257" y="232"/>
                    <a:pt x="243" y="244"/>
                  </a:cubicBezTo>
                  <a:cubicBezTo>
                    <a:pt x="239" y="249"/>
                    <a:pt x="232" y="251"/>
                    <a:pt x="229" y="257"/>
                  </a:cubicBezTo>
                  <a:cubicBezTo>
                    <a:pt x="227" y="264"/>
                    <a:pt x="232" y="273"/>
                    <a:pt x="227" y="279"/>
                  </a:cubicBezTo>
                  <a:cubicBezTo>
                    <a:pt x="235" y="287"/>
                    <a:pt x="248" y="285"/>
                    <a:pt x="259" y="280"/>
                  </a:cubicBezTo>
                  <a:cubicBezTo>
                    <a:pt x="269" y="277"/>
                    <a:pt x="280" y="270"/>
                    <a:pt x="291" y="270"/>
                  </a:cubicBezTo>
                  <a:cubicBezTo>
                    <a:pt x="295" y="270"/>
                    <a:pt x="299" y="271"/>
                    <a:pt x="301" y="269"/>
                  </a:cubicBezTo>
                  <a:cubicBezTo>
                    <a:pt x="303" y="266"/>
                    <a:pt x="303" y="264"/>
                    <a:pt x="303" y="262"/>
                  </a:cubicBezTo>
                  <a:cubicBezTo>
                    <a:pt x="305" y="236"/>
                    <a:pt x="336" y="243"/>
                    <a:pt x="340" y="222"/>
                  </a:cubicBezTo>
                  <a:cubicBezTo>
                    <a:pt x="342" y="216"/>
                    <a:pt x="335" y="202"/>
                    <a:pt x="335" y="194"/>
                  </a:cubicBezTo>
                  <a:cubicBezTo>
                    <a:pt x="335" y="182"/>
                    <a:pt x="342" y="171"/>
                    <a:pt x="337" y="160"/>
                  </a:cubicBezTo>
                  <a:cubicBezTo>
                    <a:pt x="336" y="155"/>
                    <a:pt x="332" y="150"/>
                    <a:pt x="331" y="146"/>
                  </a:cubicBezTo>
                  <a:cubicBezTo>
                    <a:pt x="328" y="135"/>
                    <a:pt x="331" y="123"/>
                    <a:pt x="333" y="113"/>
                  </a:cubicBezTo>
                  <a:cubicBezTo>
                    <a:pt x="335" y="102"/>
                    <a:pt x="335" y="90"/>
                    <a:pt x="326" y="84"/>
                  </a:cubicBezTo>
                  <a:cubicBezTo>
                    <a:pt x="319" y="79"/>
                    <a:pt x="310" y="79"/>
                    <a:pt x="303" y="74"/>
                  </a:cubicBezTo>
                  <a:cubicBezTo>
                    <a:pt x="288" y="63"/>
                    <a:pt x="299" y="33"/>
                    <a:pt x="282" y="24"/>
                  </a:cubicBezTo>
                  <a:cubicBezTo>
                    <a:pt x="274" y="21"/>
                    <a:pt x="263" y="25"/>
                    <a:pt x="254" y="23"/>
                  </a:cubicBezTo>
                  <a:cubicBezTo>
                    <a:pt x="245" y="22"/>
                    <a:pt x="236" y="14"/>
                    <a:pt x="228" y="9"/>
                  </a:cubicBezTo>
                  <a:cubicBezTo>
                    <a:pt x="220" y="3"/>
                    <a:pt x="207" y="0"/>
                    <a:pt x="200" y="7"/>
                  </a:cubicBezTo>
                  <a:cubicBezTo>
                    <a:pt x="195" y="14"/>
                    <a:pt x="197" y="24"/>
                    <a:pt x="191" y="30"/>
                  </a:cubicBezTo>
                  <a:cubicBezTo>
                    <a:pt x="186" y="36"/>
                    <a:pt x="179" y="37"/>
                    <a:pt x="172" y="40"/>
                  </a:cubicBezTo>
                  <a:cubicBezTo>
                    <a:pt x="142" y="56"/>
                    <a:pt x="199" y="65"/>
                    <a:pt x="208" y="74"/>
                  </a:cubicBezTo>
                  <a:cubicBezTo>
                    <a:pt x="215" y="84"/>
                    <a:pt x="222" y="100"/>
                    <a:pt x="227" y="109"/>
                  </a:cubicBezTo>
                  <a:cubicBezTo>
                    <a:pt x="233" y="121"/>
                    <a:pt x="229" y="146"/>
                    <a:pt x="236" y="153"/>
                  </a:cubicBezTo>
                </a:path>
                <a:path w="342" h="287">
                  <a:moveTo>
                    <a:pt x="146" y="79"/>
                  </a:moveTo>
                  <a:cubicBezTo>
                    <a:pt x="107" y="87"/>
                    <a:pt x="130" y="115"/>
                    <a:pt x="118" y="138"/>
                  </a:cubicBezTo>
                  <a:cubicBezTo>
                    <a:pt x="113" y="148"/>
                    <a:pt x="100" y="151"/>
                    <a:pt x="98" y="160"/>
                  </a:cubicBezTo>
                  <a:cubicBezTo>
                    <a:pt x="95" y="169"/>
                    <a:pt x="101" y="176"/>
                    <a:pt x="106" y="183"/>
                  </a:cubicBezTo>
                  <a:cubicBezTo>
                    <a:pt x="111" y="190"/>
                    <a:pt x="114" y="199"/>
                    <a:pt x="109" y="206"/>
                  </a:cubicBezTo>
                  <a:cubicBezTo>
                    <a:pt x="107" y="207"/>
                    <a:pt x="105" y="208"/>
                    <a:pt x="104" y="211"/>
                  </a:cubicBezTo>
                  <a:cubicBezTo>
                    <a:pt x="100" y="216"/>
                    <a:pt x="107" y="222"/>
                    <a:pt x="113" y="225"/>
                  </a:cubicBezTo>
                  <a:cubicBezTo>
                    <a:pt x="120" y="227"/>
                    <a:pt x="127" y="233"/>
                    <a:pt x="125" y="239"/>
                  </a:cubicBezTo>
                  <a:cubicBezTo>
                    <a:pt x="118" y="256"/>
                    <a:pt x="113" y="249"/>
                    <a:pt x="125" y="263"/>
                  </a:cubicBezTo>
                  <a:cubicBezTo>
                    <a:pt x="127" y="267"/>
                    <a:pt x="132" y="267"/>
                    <a:pt x="134" y="270"/>
                  </a:cubicBezTo>
                  <a:cubicBezTo>
                    <a:pt x="129" y="276"/>
                    <a:pt x="122" y="277"/>
                    <a:pt x="115" y="275"/>
                  </a:cubicBezTo>
                  <a:cubicBezTo>
                    <a:pt x="98" y="268"/>
                    <a:pt x="102" y="276"/>
                    <a:pt x="88" y="278"/>
                  </a:cubicBezTo>
                  <a:cubicBezTo>
                    <a:pt x="74" y="281"/>
                    <a:pt x="73" y="276"/>
                    <a:pt x="60" y="268"/>
                  </a:cubicBezTo>
                  <a:cubicBezTo>
                    <a:pt x="49" y="261"/>
                    <a:pt x="24" y="256"/>
                    <a:pt x="21" y="240"/>
                  </a:cubicBezTo>
                  <a:cubicBezTo>
                    <a:pt x="18" y="232"/>
                    <a:pt x="24" y="223"/>
                    <a:pt x="23" y="214"/>
                  </a:cubicBezTo>
                  <a:cubicBezTo>
                    <a:pt x="21" y="206"/>
                    <a:pt x="11" y="200"/>
                    <a:pt x="8" y="193"/>
                  </a:cubicBezTo>
                  <a:cubicBezTo>
                    <a:pt x="0" y="177"/>
                    <a:pt x="12" y="160"/>
                    <a:pt x="15" y="144"/>
                  </a:cubicBezTo>
                  <a:cubicBezTo>
                    <a:pt x="18" y="122"/>
                    <a:pt x="4" y="93"/>
                    <a:pt x="29" y="79"/>
                  </a:cubicBezTo>
                  <a:cubicBezTo>
                    <a:pt x="33" y="75"/>
                    <a:pt x="40" y="74"/>
                    <a:pt x="45" y="70"/>
                  </a:cubicBezTo>
                  <a:cubicBezTo>
                    <a:pt x="61" y="62"/>
                    <a:pt x="64" y="46"/>
                    <a:pt x="70" y="32"/>
                  </a:cubicBezTo>
                  <a:cubicBezTo>
                    <a:pt x="77" y="18"/>
                    <a:pt x="92" y="4"/>
                    <a:pt x="111" y="6"/>
                  </a:cubicBezTo>
                  <a:cubicBezTo>
                    <a:pt x="128" y="10"/>
                    <a:pt x="137" y="26"/>
                    <a:pt x="155" y="27"/>
                  </a:cubicBezTo>
                  <a:cubicBezTo>
                    <a:pt x="162" y="28"/>
                    <a:pt x="168" y="27"/>
                    <a:pt x="174" y="30"/>
                  </a:cubicBezTo>
                  <a:cubicBezTo>
                    <a:pt x="178" y="31"/>
                    <a:pt x="181" y="34"/>
                    <a:pt x="182" y="38"/>
                  </a:cubicBezTo>
                  <a:cubicBezTo>
                    <a:pt x="187" y="46"/>
                    <a:pt x="198" y="72"/>
                    <a:pt x="189" y="79"/>
                  </a:cubicBezTo>
                  <a:cubicBezTo>
                    <a:pt x="177" y="88"/>
                    <a:pt x="161" y="75"/>
                    <a:pt x="146" y="79"/>
                  </a:cubicBezTo>
                </a:path>
              </a:pathLst>
            </a:custGeom>
            <a:solidFill>
              <a:srgbClr val="4B37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1" name="path"/>
            <p:cNvSpPr/>
            <p:nvPr/>
          </p:nvSpPr>
          <p:spPr>
            <a:xfrm>
              <a:off x="57924" y="35852"/>
              <a:ext cx="155829" cy="85495"/>
            </a:xfrm>
            <a:custGeom>
              <a:avLst/>
              <a:gdLst/>
              <a:ahLst/>
              <a:cxnLst/>
              <a:rect l="0" t="0" r="0" b="0"/>
              <a:pathLst>
                <a:path w="245" h="134">
                  <a:moveTo>
                    <a:pt x="234" y="111"/>
                  </a:moveTo>
                  <a:cubicBezTo>
                    <a:pt x="237" y="108"/>
                    <a:pt x="238" y="105"/>
                    <a:pt x="239" y="103"/>
                  </a:cubicBezTo>
                  <a:cubicBezTo>
                    <a:pt x="239" y="97"/>
                    <a:pt x="237" y="93"/>
                    <a:pt x="232" y="90"/>
                  </a:cubicBezTo>
                  <a:cubicBezTo>
                    <a:pt x="230" y="88"/>
                    <a:pt x="226" y="87"/>
                    <a:pt x="224" y="86"/>
                  </a:cubicBezTo>
                  <a:cubicBezTo>
                    <a:pt x="218" y="84"/>
                    <a:pt x="213" y="81"/>
                    <a:pt x="216" y="73"/>
                  </a:cubicBezTo>
                  <a:cubicBezTo>
                    <a:pt x="217" y="72"/>
                    <a:pt x="218" y="70"/>
                    <a:pt x="218" y="69"/>
                  </a:cubicBezTo>
                  <a:cubicBezTo>
                    <a:pt x="220" y="64"/>
                    <a:pt x="220" y="58"/>
                    <a:pt x="219" y="53"/>
                  </a:cubicBezTo>
                  <a:cubicBezTo>
                    <a:pt x="218" y="49"/>
                    <a:pt x="216" y="45"/>
                    <a:pt x="211" y="44"/>
                  </a:cubicBezTo>
                  <a:cubicBezTo>
                    <a:pt x="207" y="43"/>
                    <a:pt x="205" y="44"/>
                    <a:pt x="201" y="44"/>
                  </a:cubicBezTo>
                  <a:cubicBezTo>
                    <a:pt x="189" y="43"/>
                    <a:pt x="193" y="32"/>
                    <a:pt x="194" y="25"/>
                  </a:cubicBezTo>
                  <a:cubicBezTo>
                    <a:pt x="196" y="12"/>
                    <a:pt x="187" y="2"/>
                    <a:pt x="174" y="1"/>
                  </a:cubicBezTo>
                  <a:cubicBezTo>
                    <a:pt x="173" y="0"/>
                    <a:pt x="173" y="3"/>
                    <a:pt x="174" y="3"/>
                  </a:cubicBezTo>
                  <a:cubicBezTo>
                    <a:pt x="181" y="4"/>
                    <a:pt x="186" y="8"/>
                    <a:pt x="190" y="14"/>
                  </a:cubicBezTo>
                  <a:cubicBezTo>
                    <a:pt x="192" y="18"/>
                    <a:pt x="191" y="24"/>
                    <a:pt x="190" y="30"/>
                  </a:cubicBezTo>
                  <a:cubicBezTo>
                    <a:pt x="190" y="35"/>
                    <a:pt x="189" y="42"/>
                    <a:pt x="193" y="45"/>
                  </a:cubicBezTo>
                  <a:cubicBezTo>
                    <a:pt x="200" y="51"/>
                    <a:pt x="210" y="43"/>
                    <a:pt x="216" y="51"/>
                  </a:cubicBezTo>
                  <a:cubicBezTo>
                    <a:pt x="220" y="59"/>
                    <a:pt x="214" y="66"/>
                    <a:pt x="212" y="74"/>
                  </a:cubicBezTo>
                  <a:cubicBezTo>
                    <a:pt x="206" y="93"/>
                    <a:pt x="245" y="87"/>
                    <a:pt x="233" y="107"/>
                  </a:cubicBezTo>
                  <a:cubicBezTo>
                    <a:pt x="230" y="113"/>
                    <a:pt x="224" y="118"/>
                    <a:pt x="225" y="125"/>
                  </a:cubicBezTo>
                  <a:cubicBezTo>
                    <a:pt x="226" y="129"/>
                    <a:pt x="230" y="134"/>
                    <a:pt x="234" y="133"/>
                  </a:cubicBezTo>
                  <a:cubicBezTo>
                    <a:pt x="237" y="133"/>
                    <a:pt x="237" y="129"/>
                    <a:pt x="234" y="131"/>
                  </a:cubicBezTo>
                  <a:cubicBezTo>
                    <a:pt x="226" y="131"/>
                    <a:pt x="228" y="121"/>
                    <a:pt x="231" y="117"/>
                  </a:cubicBezTo>
                  <a:cubicBezTo>
                    <a:pt x="232" y="115"/>
                    <a:pt x="233" y="113"/>
                    <a:pt x="234" y="111"/>
                  </a:cubicBezTo>
                </a:path>
                <a:path w="245" h="134">
                  <a:moveTo>
                    <a:pt x="63" y="14"/>
                  </a:moveTo>
                  <a:cubicBezTo>
                    <a:pt x="53" y="13"/>
                    <a:pt x="37" y="13"/>
                    <a:pt x="36" y="27"/>
                  </a:cubicBezTo>
                  <a:cubicBezTo>
                    <a:pt x="34" y="34"/>
                    <a:pt x="39" y="41"/>
                    <a:pt x="40" y="48"/>
                  </a:cubicBezTo>
                  <a:cubicBezTo>
                    <a:pt x="43" y="62"/>
                    <a:pt x="29" y="64"/>
                    <a:pt x="19" y="69"/>
                  </a:cubicBezTo>
                  <a:cubicBezTo>
                    <a:pt x="9" y="72"/>
                    <a:pt x="0" y="85"/>
                    <a:pt x="10" y="93"/>
                  </a:cubicBezTo>
                  <a:cubicBezTo>
                    <a:pt x="12" y="94"/>
                    <a:pt x="13" y="95"/>
                    <a:pt x="15" y="97"/>
                  </a:cubicBezTo>
                  <a:cubicBezTo>
                    <a:pt x="13" y="99"/>
                    <a:pt x="12" y="102"/>
                    <a:pt x="12" y="106"/>
                  </a:cubicBezTo>
                  <a:cubicBezTo>
                    <a:pt x="11" y="107"/>
                    <a:pt x="9" y="108"/>
                    <a:pt x="8" y="108"/>
                  </a:cubicBezTo>
                  <a:cubicBezTo>
                    <a:pt x="5" y="111"/>
                    <a:pt x="4" y="112"/>
                    <a:pt x="4" y="114"/>
                  </a:cubicBezTo>
                  <a:cubicBezTo>
                    <a:pt x="3" y="118"/>
                    <a:pt x="5" y="121"/>
                    <a:pt x="10" y="121"/>
                  </a:cubicBezTo>
                  <a:cubicBezTo>
                    <a:pt x="11" y="121"/>
                    <a:pt x="11" y="119"/>
                    <a:pt x="10" y="119"/>
                  </a:cubicBezTo>
                  <a:cubicBezTo>
                    <a:pt x="10" y="115"/>
                    <a:pt x="10" y="113"/>
                    <a:pt x="10" y="111"/>
                  </a:cubicBezTo>
                  <a:cubicBezTo>
                    <a:pt x="11" y="109"/>
                    <a:pt x="12" y="109"/>
                    <a:pt x="12" y="108"/>
                  </a:cubicBezTo>
                  <a:cubicBezTo>
                    <a:pt x="13" y="108"/>
                    <a:pt x="15" y="107"/>
                    <a:pt x="16" y="107"/>
                  </a:cubicBezTo>
                  <a:cubicBezTo>
                    <a:pt x="17" y="106"/>
                    <a:pt x="18" y="105"/>
                    <a:pt x="18" y="104"/>
                  </a:cubicBezTo>
                  <a:cubicBezTo>
                    <a:pt x="20" y="100"/>
                    <a:pt x="19" y="97"/>
                    <a:pt x="17" y="94"/>
                  </a:cubicBezTo>
                  <a:cubicBezTo>
                    <a:pt x="13" y="92"/>
                    <a:pt x="11" y="91"/>
                    <a:pt x="10" y="87"/>
                  </a:cubicBezTo>
                  <a:cubicBezTo>
                    <a:pt x="6" y="81"/>
                    <a:pt x="11" y="76"/>
                    <a:pt x="16" y="73"/>
                  </a:cubicBezTo>
                  <a:cubicBezTo>
                    <a:pt x="22" y="70"/>
                    <a:pt x="29" y="69"/>
                    <a:pt x="34" y="65"/>
                  </a:cubicBezTo>
                  <a:cubicBezTo>
                    <a:pt x="44" y="59"/>
                    <a:pt x="45" y="51"/>
                    <a:pt x="41" y="42"/>
                  </a:cubicBezTo>
                  <a:cubicBezTo>
                    <a:pt x="39" y="35"/>
                    <a:pt x="36" y="24"/>
                    <a:pt x="43" y="20"/>
                  </a:cubicBezTo>
                  <a:cubicBezTo>
                    <a:pt x="49" y="16"/>
                    <a:pt x="56" y="16"/>
                    <a:pt x="63" y="17"/>
                  </a:cubicBezTo>
                  <a:cubicBezTo>
                    <a:pt x="66" y="17"/>
                    <a:pt x="66" y="15"/>
                    <a:pt x="63" y="14"/>
                  </a:cubicBezTo>
                </a:path>
              </a:pathLst>
            </a:custGeom>
            <a:solidFill>
              <a:srgbClr val="B6976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group 94"/>
          <p:cNvGrpSpPr/>
          <p:nvPr/>
        </p:nvGrpSpPr>
        <p:grpSpPr>
          <a:xfrm rot="21600000">
            <a:off x="8252168" y="5724537"/>
            <a:ext cx="299935" cy="257187"/>
            <a:chOff x="0" y="0"/>
            <a:chExt cx="299935" cy="257187"/>
          </a:xfrm>
        </p:grpSpPr>
        <p:sp>
          <p:nvSpPr>
            <p:cNvPr id="602" name="path"/>
            <p:cNvSpPr/>
            <p:nvPr/>
          </p:nvSpPr>
          <p:spPr>
            <a:xfrm>
              <a:off x="243395" y="0"/>
              <a:ext cx="56540" cy="66878"/>
            </a:xfrm>
            <a:custGeom>
              <a:avLst/>
              <a:gdLst/>
              <a:ahLst/>
              <a:cxnLst/>
              <a:rect l="0" t="0" r="0" b="0"/>
              <a:pathLst>
                <a:path w="89" h="105">
                  <a:moveTo>
                    <a:pt x="0" y="82"/>
                  </a:moveTo>
                  <a:lnTo>
                    <a:pt x="20" y="59"/>
                  </a:lnTo>
                  <a:lnTo>
                    <a:pt x="18" y="32"/>
                  </a:lnTo>
                  <a:lnTo>
                    <a:pt x="23" y="29"/>
                  </a:lnTo>
                  <a:lnTo>
                    <a:pt x="29" y="35"/>
                  </a:lnTo>
                  <a:lnTo>
                    <a:pt x="33" y="13"/>
                  </a:lnTo>
                  <a:lnTo>
                    <a:pt x="48" y="0"/>
                  </a:lnTo>
                  <a:lnTo>
                    <a:pt x="73" y="6"/>
                  </a:lnTo>
                  <a:lnTo>
                    <a:pt x="89" y="28"/>
                  </a:lnTo>
                  <a:lnTo>
                    <a:pt x="79" y="52"/>
                  </a:lnTo>
                  <a:lnTo>
                    <a:pt x="54" y="70"/>
                  </a:lnTo>
                  <a:lnTo>
                    <a:pt x="28" y="105"/>
                  </a:lnTo>
                  <a:lnTo>
                    <a:pt x="0" y="82"/>
                  </a:lnTo>
                </a:path>
              </a:pathLst>
            </a:custGeom>
            <a:solidFill>
              <a:srgbClr val="D2C3A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3" name="path"/>
            <p:cNvSpPr/>
            <p:nvPr/>
          </p:nvSpPr>
          <p:spPr>
            <a:xfrm>
              <a:off x="0" y="40677"/>
              <a:ext cx="284771" cy="216510"/>
            </a:xfrm>
            <a:custGeom>
              <a:avLst/>
              <a:gdLst/>
              <a:ahLst/>
              <a:cxnLst/>
              <a:rect l="0" t="0" r="0" b="0"/>
              <a:pathLst>
                <a:path w="448" h="340">
                  <a:moveTo>
                    <a:pt x="380" y="0"/>
                  </a:moveTo>
                  <a:lnTo>
                    <a:pt x="161" y="171"/>
                  </a:lnTo>
                  <a:lnTo>
                    <a:pt x="21" y="147"/>
                  </a:lnTo>
                  <a:lnTo>
                    <a:pt x="0" y="340"/>
                  </a:lnTo>
                  <a:lnTo>
                    <a:pt x="174" y="307"/>
                  </a:lnTo>
                  <a:lnTo>
                    <a:pt x="246" y="277"/>
                  </a:lnTo>
                  <a:lnTo>
                    <a:pt x="448" y="36"/>
                  </a:lnTo>
                  <a:lnTo>
                    <a:pt x="380" y="0"/>
                  </a:lnTo>
                </a:path>
              </a:pathLst>
            </a:custGeom>
            <a:solidFill>
              <a:srgbClr val="6A73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group 96"/>
          <p:cNvGrpSpPr/>
          <p:nvPr/>
        </p:nvGrpSpPr>
        <p:grpSpPr>
          <a:xfrm rot="21600000">
            <a:off x="8077720" y="5849340"/>
            <a:ext cx="345453" cy="959801"/>
            <a:chOff x="0" y="0"/>
            <a:chExt cx="345453" cy="959801"/>
          </a:xfrm>
        </p:grpSpPr>
        <p:sp>
          <p:nvSpPr>
            <p:cNvPr id="604" name="path"/>
            <p:cNvSpPr/>
            <p:nvPr/>
          </p:nvSpPr>
          <p:spPr>
            <a:xfrm>
              <a:off x="0" y="0"/>
              <a:ext cx="345453" cy="484721"/>
            </a:xfrm>
            <a:custGeom>
              <a:avLst/>
              <a:gdLst/>
              <a:ahLst/>
              <a:cxnLst/>
              <a:rect l="0" t="0" r="0" b="0"/>
              <a:pathLst>
                <a:path w="544" h="763">
                  <a:moveTo>
                    <a:pt x="161" y="504"/>
                  </a:moveTo>
                  <a:cubicBezTo>
                    <a:pt x="171" y="459"/>
                    <a:pt x="176" y="418"/>
                    <a:pt x="178" y="395"/>
                  </a:cubicBezTo>
                  <a:cubicBezTo>
                    <a:pt x="180" y="328"/>
                    <a:pt x="188" y="104"/>
                    <a:pt x="188" y="104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18"/>
                    <a:pt x="236" y="18"/>
                    <a:pt x="235" y="18"/>
                  </a:cubicBezTo>
                  <a:cubicBezTo>
                    <a:pt x="237" y="18"/>
                    <a:pt x="235" y="2"/>
                    <a:pt x="234" y="1"/>
                  </a:cubicBezTo>
                  <a:cubicBezTo>
                    <a:pt x="197" y="0"/>
                    <a:pt x="152" y="19"/>
                    <a:pt x="128" y="47"/>
                  </a:cubicBezTo>
                  <a:cubicBezTo>
                    <a:pt x="112" y="68"/>
                    <a:pt x="103" y="94"/>
                    <a:pt x="92" y="119"/>
                  </a:cubicBezTo>
                  <a:cubicBezTo>
                    <a:pt x="65" y="190"/>
                    <a:pt x="52" y="255"/>
                    <a:pt x="39" y="329"/>
                  </a:cubicBezTo>
                  <a:cubicBezTo>
                    <a:pt x="30" y="377"/>
                    <a:pt x="22" y="424"/>
                    <a:pt x="16" y="471"/>
                  </a:cubicBezTo>
                  <a:cubicBezTo>
                    <a:pt x="9" y="523"/>
                    <a:pt x="4" y="575"/>
                    <a:pt x="3" y="626"/>
                  </a:cubicBezTo>
                  <a:cubicBezTo>
                    <a:pt x="2" y="632"/>
                    <a:pt x="1" y="648"/>
                    <a:pt x="1" y="667"/>
                  </a:cubicBezTo>
                  <a:cubicBezTo>
                    <a:pt x="0" y="707"/>
                    <a:pt x="0" y="760"/>
                    <a:pt x="17" y="763"/>
                  </a:cubicBezTo>
                  <a:cubicBezTo>
                    <a:pt x="19" y="763"/>
                    <a:pt x="23" y="762"/>
                    <a:pt x="25" y="760"/>
                  </a:cubicBezTo>
                  <a:cubicBezTo>
                    <a:pt x="46" y="750"/>
                    <a:pt x="64" y="736"/>
                    <a:pt x="83" y="724"/>
                  </a:cubicBezTo>
                  <a:cubicBezTo>
                    <a:pt x="84" y="515"/>
                    <a:pt x="84" y="515"/>
                    <a:pt x="84" y="515"/>
                  </a:cubicBezTo>
                  <a:lnTo>
                    <a:pt x="161" y="504"/>
                  </a:lnTo>
                </a:path>
                <a:path w="544" h="763">
                  <a:moveTo>
                    <a:pt x="541" y="719"/>
                  </a:moveTo>
                  <a:cubicBezTo>
                    <a:pt x="537" y="674"/>
                    <a:pt x="532" y="630"/>
                    <a:pt x="527" y="585"/>
                  </a:cubicBezTo>
                  <a:cubicBezTo>
                    <a:pt x="517" y="497"/>
                    <a:pt x="501" y="409"/>
                    <a:pt x="477" y="323"/>
                  </a:cubicBezTo>
                  <a:cubicBezTo>
                    <a:pt x="468" y="292"/>
                    <a:pt x="457" y="259"/>
                    <a:pt x="447" y="227"/>
                  </a:cubicBezTo>
                  <a:cubicBezTo>
                    <a:pt x="433" y="188"/>
                    <a:pt x="420" y="149"/>
                    <a:pt x="407" y="109"/>
                  </a:cubicBezTo>
                  <a:cubicBezTo>
                    <a:pt x="390" y="61"/>
                    <a:pt x="362" y="26"/>
                    <a:pt x="313" y="10"/>
                  </a:cubicBezTo>
                  <a:cubicBezTo>
                    <a:pt x="305" y="6"/>
                    <a:pt x="296" y="4"/>
                    <a:pt x="287" y="3"/>
                  </a:cubicBezTo>
                  <a:cubicBezTo>
                    <a:pt x="287" y="4"/>
                    <a:pt x="287" y="5"/>
                    <a:pt x="287" y="5"/>
                  </a:cubicBezTo>
                  <a:cubicBezTo>
                    <a:pt x="285" y="10"/>
                    <a:pt x="284" y="16"/>
                    <a:pt x="282" y="19"/>
                  </a:cubicBezTo>
                  <a:cubicBezTo>
                    <a:pt x="313" y="19"/>
                    <a:pt x="313" y="19"/>
                    <a:pt x="313" y="19"/>
                  </a:cubicBezTo>
                  <a:cubicBezTo>
                    <a:pt x="313" y="19"/>
                    <a:pt x="403" y="338"/>
                    <a:pt x="407" y="393"/>
                  </a:cubicBezTo>
                  <a:cubicBezTo>
                    <a:pt x="408" y="414"/>
                    <a:pt x="411" y="460"/>
                    <a:pt x="416" y="508"/>
                  </a:cubicBezTo>
                  <a:cubicBezTo>
                    <a:pt x="465" y="515"/>
                    <a:pt x="465" y="515"/>
                    <a:pt x="465" y="515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70" y="701"/>
                    <a:pt x="472" y="701"/>
                    <a:pt x="476" y="702"/>
                  </a:cubicBezTo>
                  <a:cubicBezTo>
                    <a:pt x="491" y="706"/>
                    <a:pt x="504" y="717"/>
                    <a:pt x="517" y="727"/>
                  </a:cubicBezTo>
                  <a:cubicBezTo>
                    <a:pt x="535" y="740"/>
                    <a:pt x="544" y="745"/>
                    <a:pt x="541" y="719"/>
                  </a:cubicBezTo>
                </a:path>
                <a:path w="544" h="763">
                  <a:moveTo>
                    <a:pt x="416" y="508"/>
                  </a:moveTo>
                  <a:cubicBezTo>
                    <a:pt x="423" y="584"/>
                    <a:pt x="432" y="667"/>
                    <a:pt x="432" y="667"/>
                  </a:cubicBezTo>
                  <a:cubicBezTo>
                    <a:pt x="432" y="667"/>
                    <a:pt x="392" y="668"/>
                    <a:pt x="335" y="672"/>
                  </a:cubicBezTo>
                  <a:cubicBezTo>
                    <a:pt x="340" y="672"/>
                    <a:pt x="343" y="672"/>
                    <a:pt x="348" y="672"/>
                  </a:cubicBezTo>
                  <a:cubicBezTo>
                    <a:pt x="388" y="672"/>
                    <a:pt x="429" y="688"/>
                    <a:pt x="468" y="700"/>
                  </a:cubicBezTo>
                  <a:cubicBezTo>
                    <a:pt x="465" y="515"/>
                    <a:pt x="465" y="515"/>
                    <a:pt x="465" y="515"/>
                  </a:cubicBezTo>
                  <a:lnTo>
                    <a:pt x="416" y="508"/>
                  </a:lnTo>
                </a:path>
                <a:path w="544" h="763">
                  <a:moveTo>
                    <a:pt x="150" y="695"/>
                  </a:moveTo>
                  <a:cubicBezTo>
                    <a:pt x="123" y="696"/>
                    <a:pt x="119" y="691"/>
                    <a:pt x="119" y="691"/>
                  </a:cubicBezTo>
                  <a:cubicBezTo>
                    <a:pt x="119" y="691"/>
                    <a:pt x="144" y="591"/>
                    <a:pt x="161" y="504"/>
                  </a:cubicBezTo>
                  <a:cubicBezTo>
                    <a:pt x="84" y="515"/>
                    <a:pt x="84" y="515"/>
                    <a:pt x="84" y="515"/>
                  </a:cubicBezTo>
                  <a:cubicBezTo>
                    <a:pt x="83" y="724"/>
                    <a:pt x="83" y="724"/>
                    <a:pt x="83" y="724"/>
                  </a:cubicBezTo>
                  <a:cubicBezTo>
                    <a:pt x="89" y="719"/>
                    <a:pt x="96" y="716"/>
                    <a:pt x="103" y="711"/>
                  </a:cubicBezTo>
                  <a:cubicBezTo>
                    <a:pt x="118" y="704"/>
                    <a:pt x="134" y="699"/>
                    <a:pt x="150" y="695"/>
                  </a:cubicBezTo>
                </a:path>
              </a:pathLst>
            </a:custGeom>
            <a:solidFill>
              <a:srgbClr val="6A73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5" name="path"/>
            <p:cNvSpPr/>
            <p:nvPr/>
          </p:nvSpPr>
          <p:spPr>
            <a:xfrm>
              <a:off x="52400" y="426808"/>
              <a:ext cx="246164" cy="532993"/>
            </a:xfrm>
            <a:custGeom>
              <a:avLst/>
              <a:gdLst/>
              <a:ahLst/>
              <a:cxnLst/>
              <a:rect l="0" t="0" r="0" b="0"/>
              <a:pathLst>
                <a:path w="387" h="839">
                  <a:moveTo>
                    <a:pt x="385" y="28"/>
                  </a:moveTo>
                  <a:cubicBezTo>
                    <a:pt x="346" y="16"/>
                    <a:pt x="305" y="0"/>
                    <a:pt x="266" y="0"/>
                  </a:cubicBezTo>
                  <a:cubicBezTo>
                    <a:pt x="261" y="0"/>
                    <a:pt x="258" y="0"/>
                    <a:pt x="253" y="0"/>
                  </a:cubicBezTo>
                  <a:cubicBezTo>
                    <a:pt x="249" y="0"/>
                    <a:pt x="246" y="1"/>
                    <a:pt x="242" y="1"/>
                  </a:cubicBezTo>
                  <a:cubicBezTo>
                    <a:pt x="216" y="3"/>
                    <a:pt x="186" y="5"/>
                    <a:pt x="155" y="9"/>
                  </a:cubicBezTo>
                  <a:cubicBezTo>
                    <a:pt x="154" y="10"/>
                    <a:pt x="151" y="10"/>
                    <a:pt x="150" y="10"/>
                  </a:cubicBezTo>
                  <a:cubicBezTo>
                    <a:pt x="110" y="18"/>
                    <a:pt x="85" y="22"/>
                    <a:pt x="67" y="23"/>
                  </a:cubicBezTo>
                  <a:cubicBezTo>
                    <a:pt x="52" y="28"/>
                    <a:pt x="36" y="32"/>
                    <a:pt x="21" y="39"/>
                  </a:cubicBezTo>
                  <a:cubicBezTo>
                    <a:pt x="14" y="44"/>
                    <a:pt x="7" y="47"/>
                    <a:pt x="1" y="52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7" y="831"/>
                    <a:pt x="77" y="831"/>
                    <a:pt x="77" y="831"/>
                  </a:cubicBezTo>
                  <a:cubicBezTo>
                    <a:pt x="138" y="831"/>
                    <a:pt x="138" y="831"/>
                    <a:pt x="138" y="831"/>
                  </a:cubicBezTo>
                  <a:cubicBezTo>
                    <a:pt x="138" y="839"/>
                    <a:pt x="138" y="839"/>
                    <a:pt x="138" y="839"/>
                  </a:cubicBezTo>
                  <a:cubicBezTo>
                    <a:pt x="207" y="344"/>
                    <a:pt x="207" y="344"/>
                    <a:pt x="207" y="344"/>
                  </a:cubicBezTo>
                  <a:cubicBezTo>
                    <a:pt x="207" y="342"/>
                    <a:pt x="207" y="342"/>
                    <a:pt x="207" y="342"/>
                  </a:cubicBezTo>
                  <a:cubicBezTo>
                    <a:pt x="245" y="839"/>
                    <a:pt x="245" y="839"/>
                    <a:pt x="245" y="839"/>
                  </a:cubicBezTo>
                  <a:cubicBezTo>
                    <a:pt x="246" y="839"/>
                    <a:pt x="246" y="839"/>
                    <a:pt x="246" y="839"/>
                  </a:cubicBezTo>
                  <a:cubicBezTo>
                    <a:pt x="246" y="831"/>
                    <a:pt x="246" y="831"/>
                    <a:pt x="246" y="831"/>
                  </a:cubicBezTo>
                  <a:cubicBezTo>
                    <a:pt x="308" y="831"/>
                    <a:pt x="308" y="831"/>
                    <a:pt x="308" y="831"/>
                  </a:cubicBezTo>
                  <a:cubicBezTo>
                    <a:pt x="387" y="278"/>
                    <a:pt x="387" y="278"/>
                    <a:pt x="387" y="278"/>
                  </a:cubicBezTo>
                  <a:lnTo>
                    <a:pt x="385" y="28"/>
                  </a:lnTo>
                </a:path>
              </a:pathLst>
            </a:custGeom>
            <a:solidFill>
              <a:srgbClr val="54525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6" name="path"/>
            <p:cNvSpPr/>
            <p:nvPr/>
          </p:nvSpPr>
          <p:spPr>
            <a:xfrm>
              <a:off x="75844" y="11722"/>
              <a:ext cx="199276" cy="430936"/>
            </a:xfrm>
            <a:custGeom>
              <a:avLst/>
              <a:gdLst/>
              <a:ahLst/>
              <a:cxnLst/>
              <a:rect l="0" t="0" r="0" b="0"/>
              <a:pathLst>
                <a:path w="313" h="678">
                  <a:moveTo>
                    <a:pt x="297" y="490"/>
                  </a:moveTo>
                  <a:cubicBezTo>
                    <a:pt x="292" y="442"/>
                    <a:pt x="289" y="396"/>
                    <a:pt x="288" y="375"/>
                  </a:cubicBezTo>
                  <a:cubicBezTo>
                    <a:pt x="284" y="320"/>
                    <a:pt x="194" y="1"/>
                    <a:pt x="194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1" y="1"/>
                    <a:pt x="161" y="1"/>
                    <a:pt x="161" y="2"/>
                  </a:cubicBezTo>
                  <a:cubicBezTo>
                    <a:pt x="160" y="2"/>
                    <a:pt x="159" y="3"/>
                    <a:pt x="158" y="3"/>
                  </a:cubicBezTo>
                  <a:cubicBezTo>
                    <a:pt x="155" y="4"/>
                    <a:pt x="152" y="4"/>
                    <a:pt x="149" y="4"/>
                  </a:cubicBezTo>
                  <a:cubicBezTo>
                    <a:pt x="139" y="3"/>
                    <a:pt x="128" y="1"/>
                    <a:pt x="118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85"/>
                    <a:pt x="60" y="310"/>
                    <a:pt x="58" y="376"/>
                  </a:cubicBezTo>
                  <a:cubicBezTo>
                    <a:pt x="57" y="400"/>
                    <a:pt x="51" y="441"/>
                    <a:pt x="42" y="486"/>
                  </a:cubicBezTo>
                  <a:cubicBezTo>
                    <a:pt x="24" y="573"/>
                    <a:pt x="0" y="673"/>
                    <a:pt x="0" y="673"/>
                  </a:cubicBezTo>
                  <a:cubicBezTo>
                    <a:pt x="0" y="673"/>
                    <a:pt x="3" y="678"/>
                    <a:pt x="30" y="677"/>
                  </a:cubicBezTo>
                  <a:cubicBezTo>
                    <a:pt x="48" y="676"/>
                    <a:pt x="73" y="672"/>
                    <a:pt x="113" y="664"/>
                  </a:cubicBezTo>
                  <a:cubicBezTo>
                    <a:pt x="114" y="664"/>
                    <a:pt x="117" y="664"/>
                    <a:pt x="118" y="663"/>
                  </a:cubicBezTo>
                  <a:cubicBezTo>
                    <a:pt x="149" y="659"/>
                    <a:pt x="179" y="657"/>
                    <a:pt x="206" y="655"/>
                  </a:cubicBezTo>
                  <a:cubicBezTo>
                    <a:pt x="209" y="655"/>
                    <a:pt x="213" y="654"/>
                    <a:pt x="216" y="654"/>
                  </a:cubicBezTo>
                  <a:cubicBezTo>
                    <a:pt x="274" y="650"/>
                    <a:pt x="313" y="649"/>
                    <a:pt x="313" y="649"/>
                  </a:cubicBezTo>
                  <a:cubicBezTo>
                    <a:pt x="313" y="649"/>
                    <a:pt x="304" y="566"/>
                    <a:pt x="297" y="49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7" name="path"/>
            <p:cNvSpPr/>
            <p:nvPr/>
          </p:nvSpPr>
          <p:spPr>
            <a:xfrm>
              <a:off x="186170" y="288899"/>
              <a:ext cx="65506" cy="53098"/>
            </a:xfrm>
            <a:custGeom>
              <a:avLst/>
              <a:gdLst/>
              <a:ahLst/>
              <a:cxnLst/>
              <a:rect l="0" t="0" r="0" b="0"/>
              <a:pathLst>
                <a:path w="103" h="83">
                  <a:moveTo>
                    <a:pt x="18" y="0"/>
                  </a:moveTo>
                  <a:lnTo>
                    <a:pt x="42" y="18"/>
                  </a:lnTo>
                  <a:lnTo>
                    <a:pt x="69" y="14"/>
                  </a:lnTo>
                  <a:lnTo>
                    <a:pt x="72" y="18"/>
                  </a:lnTo>
                  <a:lnTo>
                    <a:pt x="67" y="23"/>
                  </a:lnTo>
                  <a:lnTo>
                    <a:pt x="91" y="26"/>
                  </a:lnTo>
                  <a:lnTo>
                    <a:pt x="103" y="40"/>
                  </a:lnTo>
                  <a:lnTo>
                    <a:pt x="99" y="66"/>
                  </a:lnTo>
                  <a:lnTo>
                    <a:pt x="80" y="83"/>
                  </a:lnTo>
                  <a:lnTo>
                    <a:pt x="55" y="77"/>
                  </a:lnTo>
                  <a:lnTo>
                    <a:pt x="34" y="54"/>
                  </a:lnTo>
                  <a:lnTo>
                    <a:pt x="0" y="30"/>
                  </a:lnTo>
                  <a:lnTo>
                    <a:pt x="18" y="0"/>
                  </a:lnTo>
                </a:path>
              </a:pathLst>
            </a:custGeom>
            <a:solidFill>
              <a:srgbClr val="D2C3A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608" name="picture 6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296656" y="6089281"/>
            <a:ext cx="1019555" cy="768718"/>
          </a:xfrm>
          <a:prstGeom prst="rect">
            <a:avLst/>
          </a:prstGeom>
        </p:spPr>
      </p:pic>
      <p:grpSp>
        <p:nvGrpSpPr>
          <p:cNvPr id="98" name="group 98"/>
          <p:cNvGrpSpPr/>
          <p:nvPr/>
        </p:nvGrpSpPr>
        <p:grpSpPr>
          <a:xfrm rot="21600000">
            <a:off x="9895331" y="6082385"/>
            <a:ext cx="478535" cy="770890"/>
            <a:chOff x="0" y="0"/>
            <a:chExt cx="478535" cy="770890"/>
          </a:xfrm>
        </p:grpSpPr>
        <p:sp>
          <p:nvSpPr>
            <p:cNvPr id="609" name="path"/>
            <p:cNvSpPr/>
            <p:nvPr/>
          </p:nvSpPr>
          <p:spPr>
            <a:xfrm>
              <a:off x="20638" y="215138"/>
              <a:ext cx="436460" cy="555752"/>
            </a:xfrm>
            <a:custGeom>
              <a:avLst/>
              <a:gdLst/>
              <a:ahLst/>
              <a:cxnLst/>
              <a:rect l="0" t="0" r="0" b="0"/>
              <a:pathLst>
                <a:path w="687" h="875">
                  <a:moveTo>
                    <a:pt x="0" y="0"/>
                  </a:moveTo>
                  <a:cubicBezTo>
                    <a:pt x="44" y="835"/>
                    <a:pt x="44" y="835"/>
                    <a:pt x="44" y="835"/>
                  </a:cubicBezTo>
                  <a:cubicBezTo>
                    <a:pt x="44" y="857"/>
                    <a:pt x="63" y="875"/>
                    <a:pt x="86" y="875"/>
                  </a:cubicBezTo>
                  <a:cubicBezTo>
                    <a:pt x="600" y="875"/>
                    <a:pt x="600" y="875"/>
                    <a:pt x="600" y="875"/>
                  </a:cubicBezTo>
                  <a:cubicBezTo>
                    <a:pt x="624" y="875"/>
                    <a:pt x="642" y="857"/>
                    <a:pt x="642" y="835"/>
                  </a:cubicBezTo>
                  <a:cubicBezTo>
                    <a:pt x="687" y="0"/>
                    <a:pt x="687" y="0"/>
                    <a:pt x="687" y="0"/>
                  </a:cubicBezTo>
                  <a:lnTo>
                    <a:pt x="0" y="0"/>
                  </a:lnTo>
                </a:path>
              </a:pathLst>
            </a:custGeom>
            <a:solidFill>
              <a:srgbClr val="5D93D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10" name="path"/>
            <p:cNvSpPr/>
            <p:nvPr/>
          </p:nvSpPr>
          <p:spPr>
            <a:xfrm>
              <a:off x="0" y="156870"/>
              <a:ext cx="478535" cy="57911"/>
            </a:xfrm>
            <a:custGeom>
              <a:avLst/>
              <a:gdLst/>
              <a:ahLst/>
              <a:cxnLst/>
              <a:rect l="0" t="0" r="0" b="0"/>
              <a:pathLst>
                <a:path w="753" h="91">
                  <a:moveTo>
                    <a:pt x="0" y="0"/>
                  </a:moveTo>
                  <a:lnTo>
                    <a:pt x="753" y="0"/>
                  </a:lnTo>
                  <a:lnTo>
                    <a:pt x="753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7BB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11" name="path"/>
            <p:cNvSpPr/>
            <p:nvPr/>
          </p:nvSpPr>
          <p:spPr>
            <a:xfrm>
              <a:off x="20638" y="0"/>
              <a:ext cx="436460" cy="156527"/>
            </a:xfrm>
            <a:custGeom>
              <a:avLst/>
              <a:gdLst/>
              <a:ahLst/>
              <a:cxnLst/>
              <a:rect l="0" t="0" r="0" b="0"/>
              <a:pathLst>
                <a:path w="687" h="246">
                  <a:moveTo>
                    <a:pt x="687" y="246"/>
                  </a:moveTo>
                  <a:lnTo>
                    <a:pt x="0" y="246"/>
                  </a:lnTo>
                  <a:lnTo>
                    <a:pt x="53" y="0"/>
                  </a:lnTo>
                  <a:lnTo>
                    <a:pt x="634" y="0"/>
                  </a:lnTo>
                  <a:lnTo>
                    <a:pt x="687" y="246"/>
                  </a:lnTo>
                </a:path>
              </a:pathLst>
            </a:custGeom>
            <a:solidFill>
              <a:srgbClr val="5D93D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12" name="path"/>
            <p:cNvSpPr/>
            <p:nvPr/>
          </p:nvSpPr>
          <p:spPr>
            <a:xfrm>
              <a:off x="97866" y="50343"/>
              <a:ext cx="282016" cy="77228"/>
            </a:xfrm>
            <a:custGeom>
              <a:avLst/>
              <a:gdLst/>
              <a:ahLst/>
              <a:cxnLst/>
              <a:rect l="0" t="0" r="0" b="0"/>
              <a:pathLst>
                <a:path w="444" h="121">
                  <a:moveTo>
                    <a:pt x="409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16" y="121"/>
                    <a:pt x="0" y="106"/>
                    <a:pt x="0" y="8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427" y="0"/>
                    <a:pt x="444" y="15"/>
                    <a:pt x="444" y="35"/>
                  </a:cubicBezTo>
                  <a:cubicBezTo>
                    <a:pt x="444" y="86"/>
                    <a:pt x="444" y="86"/>
                    <a:pt x="444" y="86"/>
                  </a:cubicBezTo>
                  <a:cubicBezTo>
                    <a:pt x="444" y="106"/>
                    <a:pt x="427" y="121"/>
                    <a:pt x="409" y="121"/>
                  </a:cubicBezTo>
                </a:path>
              </a:pathLst>
            </a:custGeom>
            <a:solidFill>
              <a:srgbClr val="45444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13" name="path"/>
            <p:cNvSpPr/>
            <p:nvPr/>
          </p:nvSpPr>
          <p:spPr>
            <a:xfrm>
              <a:off x="127508" y="354419"/>
              <a:ext cx="222720" cy="224092"/>
            </a:xfrm>
            <a:custGeom>
              <a:avLst/>
              <a:gdLst/>
              <a:ahLst/>
              <a:cxnLst/>
              <a:rect l="0" t="0" r="0" b="0"/>
              <a:pathLst>
                <a:path w="350" h="352">
                  <a:moveTo>
                    <a:pt x="181" y="102"/>
                  </a:moveTo>
                  <a:cubicBezTo>
                    <a:pt x="205" y="110"/>
                    <a:pt x="205" y="110"/>
                    <a:pt x="205" y="110"/>
                  </a:cubicBezTo>
                  <a:cubicBezTo>
                    <a:pt x="214" y="112"/>
                    <a:pt x="228" y="116"/>
                    <a:pt x="236" y="118"/>
                  </a:cubicBezTo>
                  <a:cubicBezTo>
                    <a:pt x="261" y="126"/>
                    <a:pt x="261" y="126"/>
                    <a:pt x="261" y="126"/>
                  </a:cubicBezTo>
                  <a:cubicBezTo>
                    <a:pt x="269" y="129"/>
                    <a:pt x="277" y="123"/>
                    <a:pt x="279" y="115"/>
                  </a:cubicBezTo>
                  <a:cubicBezTo>
                    <a:pt x="285" y="89"/>
                    <a:pt x="285" y="89"/>
                    <a:pt x="285" y="89"/>
                  </a:cubicBezTo>
                  <a:cubicBezTo>
                    <a:pt x="286" y="81"/>
                    <a:pt x="290" y="67"/>
                    <a:pt x="292" y="58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9" y="24"/>
                    <a:pt x="293" y="22"/>
                    <a:pt x="285" y="2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4" y="26"/>
                    <a:pt x="259" y="17"/>
                    <a:pt x="257" y="13"/>
                  </a:cubicBezTo>
                  <a:cubicBezTo>
                    <a:pt x="252" y="5"/>
                    <a:pt x="243" y="0"/>
                    <a:pt x="224" y="0"/>
                  </a:cubicBezTo>
                  <a:cubicBezTo>
                    <a:pt x="211" y="0"/>
                    <a:pt x="175" y="0"/>
                    <a:pt x="152" y="0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3" y="54"/>
                    <a:pt x="183" y="55"/>
                    <a:pt x="184" y="57"/>
                  </a:cubicBezTo>
                  <a:cubicBezTo>
                    <a:pt x="186" y="59"/>
                    <a:pt x="191" y="69"/>
                    <a:pt x="196" y="80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73" y="94"/>
                    <a:pt x="173" y="100"/>
                    <a:pt x="181" y="102"/>
                  </a:cubicBezTo>
                </a:path>
                <a:path w="350" h="352">
                  <a:moveTo>
                    <a:pt x="97" y="18"/>
                  </a:moveTo>
                  <a:cubicBezTo>
                    <a:pt x="89" y="30"/>
                    <a:pt x="69" y="61"/>
                    <a:pt x="69" y="61"/>
                  </a:cubicBezTo>
                  <a:cubicBezTo>
                    <a:pt x="66" y="68"/>
                    <a:pt x="68" y="77"/>
                    <a:pt x="75" y="82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30" y="116"/>
                    <a:pt x="140" y="112"/>
                    <a:pt x="144" y="105"/>
                  </a:cubicBezTo>
                  <a:cubicBezTo>
                    <a:pt x="144" y="105"/>
                    <a:pt x="171" y="60"/>
                    <a:pt x="174" y="56"/>
                  </a:cubicBezTo>
                  <a:cubicBezTo>
                    <a:pt x="176" y="52"/>
                    <a:pt x="180" y="51"/>
                    <a:pt x="182" y="53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44" y="0"/>
                    <a:pt x="137" y="0"/>
                    <a:pt x="135" y="0"/>
                  </a:cubicBezTo>
                  <a:cubicBezTo>
                    <a:pt x="122" y="0"/>
                    <a:pt x="108" y="2"/>
                    <a:pt x="97" y="18"/>
                  </a:cubicBezTo>
                </a:path>
                <a:path w="350" h="352">
                  <a:moveTo>
                    <a:pt x="12" y="220"/>
                  </a:moveTo>
                  <a:cubicBezTo>
                    <a:pt x="18" y="231"/>
                    <a:pt x="33" y="259"/>
                    <a:pt x="44" y="279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82" y="214"/>
                    <a:pt x="89" y="201"/>
                    <a:pt x="95" y="191"/>
                  </a:cubicBezTo>
                  <a:cubicBezTo>
                    <a:pt x="112" y="200"/>
                    <a:pt x="112" y="200"/>
                    <a:pt x="112" y="200"/>
                  </a:cubicBezTo>
                  <a:cubicBezTo>
                    <a:pt x="122" y="206"/>
                    <a:pt x="128" y="202"/>
                    <a:pt x="125" y="194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7" y="160"/>
                    <a:pt x="114" y="146"/>
                    <a:pt x="111" y="137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3" y="104"/>
                    <a:pt x="94" y="98"/>
                    <a:pt x="86" y="102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53" y="112"/>
                    <a:pt x="40" y="117"/>
                    <a:pt x="31" y="119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0" y="130"/>
                    <a:pt x="0" y="136"/>
                    <a:pt x="9" y="142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15" y="162"/>
                    <a:pt x="8" y="177"/>
                    <a:pt x="5" y="181"/>
                  </a:cubicBezTo>
                  <a:cubicBezTo>
                    <a:pt x="2" y="190"/>
                    <a:pt x="4" y="204"/>
                    <a:pt x="12" y="220"/>
                  </a:cubicBezTo>
                </a:path>
                <a:path w="350" h="352">
                  <a:moveTo>
                    <a:pt x="78" y="221"/>
                  </a:moveTo>
                  <a:cubicBezTo>
                    <a:pt x="44" y="279"/>
                    <a:pt x="44" y="279"/>
                    <a:pt x="44" y="279"/>
                  </a:cubicBezTo>
                  <a:cubicBezTo>
                    <a:pt x="50" y="290"/>
                    <a:pt x="55" y="300"/>
                    <a:pt x="56" y="302"/>
                  </a:cubicBezTo>
                  <a:cubicBezTo>
                    <a:pt x="60" y="309"/>
                    <a:pt x="65" y="322"/>
                    <a:pt x="98" y="322"/>
                  </a:cubicBezTo>
                  <a:cubicBezTo>
                    <a:pt x="130" y="322"/>
                    <a:pt x="144" y="322"/>
                    <a:pt x="144" y="322"/>
                  </a:cubicBezTo>
                  <a:cubicBezTo>
                    <a:pt x="152" y="322"/>
                    <a:pt x="159" y="315"/>
                    <a:pt x="159" y="307"/>
                  </a:cubicBezTo>
                  <a:cubicBezTo>
                    <a:pt x="159" y="249"/>
                    <a:pt x="159" y="249"/>
                    <a:pt x="159" y="249"/>
                  </a:cubicBezTo>
                  <a:cubicBezTo>
                    <a:pt x="159" y="241"/>
                    <a:pt x="152" y="234"/>
                    <a:pt x="144" y="234"/>
                  </a:cubicBezTo>
                  <a:cubicBezTo>
                    <a:pt x="144" y="234"/>
                    <a:pt x="89" y="234"/>
                    <a:pt x="80" y="234"/>
                  </a:cubicBezTo>
                  <a:cubicBezTo>
                    <a:pt x="74" y="234"/>
                    <a:pt x="73" y="230"/>
                    <a:pt x="75" y="227"/>
                  </a:cubicBezTo>
                  <a:cubicBezTo>
                    <a:pt x="75" y="226"/>
                    <a:pt x="77" y="225"/>
                    <a:pt x="78" y="221"/>
                  </a:cubicBezTo>
                </a:path>
                <a:path w="350" h="352">
                  <a:moveTo>
                    <a:pt x="277" y="228"/>
                  </a:moveTo>
                  <a:cubicBezTo>
                    <a:pt x="305" y="285"/>
                    <a:pt x="305" y="285"/>
                    <a:pt x="305" y="285"/>
                  </a:cubicBezTo>
                  <a:cubicBezTo>
                    <a:pt x="315" y="266"/>
                    <a:pt x="332" y="234"/>
                    <a:pt x="339" y="220"/>
                  </a:cubicBezTo>
                  <a:cubicBezTo>
                    <a:pt x="348" y="201"/>
                    <a:pt x="350" y="185"/>
                    <a:pt x="346" y="176"/>
                  </a:cubicBezTo>
                  <a:cubicBezTo>
                    <a:pt x="342" y="168"/>
                    <a:pt x="321" y="126"/>
                    <a:pt x="321" y="126"/>
                  </a:cubicBezTo>
                  <a:cubicBezTo>
                    <a:pt x="317" y="119"/>
                    <a:pt x="308" y="117"/>
                    <a:pt x="301" y="121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46" y="155"/>
                    <a:pt x="244" y="165"/>
                    <a:pt x="247" y="173"/>
                  </a:cubicBezTo>
                  <a:cubicBezTo>
                    <a:pt x="247" y="173"/>
                    <a:pt x="263" y="200"/>
                    <a:pt x="271" y="214"/>
                  </a:cubicBezTo>
                  <a:cubicBezTo>
                    <a:pt x="273" y="218"/>
                    <a:pt x="274" y="222"/>
                    <a:pt x="275" y="224"/>
                  </a:cubicBezTo>
                  <a:cubicBezTo>
                    <a:pt x="277" y="225"/>
                    <a:pt x="277" y="227"/>
                    <a:pt x="277" y="228"/>
                  </a:cubicBezTo>
                </a:path>
                <a:path w="350" h="352">
                  <a:moveTo>
                    <a:pt x="298" y="299"/>
                  </a:moveTo>
                  <a:cubicBezTo>
                    <a:pt x="299" y="296"/>
                    <a:pt x="301" y="292"/>
                    <a:pt x="305" y="286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8" y="231"/>
                    <a:pt x="275" y="233"/>
                    <a:pt x="272" y="233"/>
                  </a:cubicBezTo>
                  <a:cubicBezTo>
                    <a:pt x="268" y="233"/>
                    <a:pt x="256" y="233"/>
                    <a:pt x="243" y="234"/>
                  </a:cubicBezTo>
                  <a:cubicBezTo>
                    <a:pt x="243" y="216"/>
                    <a:pt x="243" y="216"/>
                    <a:pt x="243" y="216"/>
                  </a:cubicBezTo>
                  <a:cubicBezTo>
                    <a:pt x="243" y="205"/>
                    <a:pt x="237" y="201"/>
                    <a:pt x="231" y="208"/>
                  </a:cubicBezTo>
                  <a:cubicBezTo>
                    <a:pt x="212" y="226"/>
                    <a:pt x="212" y="226"/>
                    <a:pt x="212" y="226"/>
                  </a:cubicBezTo>
                  <a:cubicBezTo>
                    <a:pt x="207" y="232"/>
                    <a:pt x="196" y="242"/>
                    <a:pt x="189" y="248"/>
                  </a:cubicBezTo>
                  <a:cubicBezTo>
                    <a:pt x="172" y="266"/>
                    <a:pt x="172" y="266"/>
                    <a:pt x="172" y="266"/>
                  </a:cubicBezTo>
                  <a:cubicBezTo>
                    <a:pt x="165" y="273"/>
                    <a:pt x="166" y="283"/>
                    <a:pt x="172" y="289"/>
                  </a:cubicBezTo>
                  <a:cubicBezTo>
                    <a:pt x="190" y="307"/>
                    <a:pt x="190" y="307"/>
                    <a:pt x="190" y="307"/>
                  </a:cubicBezTo>
                  <a:cubicBezTo>
                    <a:pt x="196" y="313"/>
                    <a:pt x="207" y="322"/>
                    <a:pt x="214" y="329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238" y="352"/>
                    <a:pt x="244" y="349"/>
                    <a:pt x="244" y="338"/>
                  </a:cubicBezTo>
                  <a:cubicBezTo>
                    <a:pt x="243" y="321"/>
                    <a:pt x="243" y="321"/>
                    <a:pt x="243" y="321"/>
                  </a:cubicBezTo>
                  <a:cubicBezTo>
                    <a:pt x="251" y="321"/>
                    <a:pt x="258" y="321"/>
                    <a:pt x="266" y="321"/>
                  </a:cubicBezTo>
                  <a:cubicBezTo>
                    <a:pt x="286" y="321"/>
                    <a:pt x="293" y="307"/>
                    <a:pt x="298" y="299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 rot="21600000">
            <a:off x="10186263" y="5745911"/>
            <a:ext cx="508863" cy="735025"/>
            <a:chOff x="0" y="0"/>
            <a:chExt cx="508863" cy="735025"/>
          </a:xfrm>
        </p:grpSpPr>
        <p:sp>
          <p:nvSpPr>
            <p:cNvPr id="614" name="path"/>
            <p:cNvSpPr/>
            <p:nvPr/>
          </p:nvSpPr>
          <p:spPr>
            <a:xfrm>
              <a:off x="0" y="145478"/>
              <a:ext cx="66878" cy="57239"/>
            </a:xfrm>
            <a:custGeom>
              <a:avLst/>
              <a:gdLst/>
              <a:ahLst/>
              <a:cxnLst/>
              <a:rect l="0" t="0" r="0" b="0"/>
              <a:pathLst>
                <a:path w="105" h="90">
                  <a:moveTo>
                    <a:pt x="104" y="65"/>
                  </a:moveTo>
                  <a:cubicBezTo>
                    <a:pt x="101" y="57"/>
                    <a:pt x="62" y="17"/>
                    <a:pt x="59" y="23"/>
                  </a:cubicBezTo>
                  <a:cubicBezTo>
                    <a:pt x="57" y="29"/>
                    <a:pt x="56" y="35"/>
                    <a:pt x="55" y="42"/>
                  </a:cubicBezTo>
                  <a:cubicBezTo>
                    <a:pt x="38" y="33"/>
                    <a:pt x="0" y="0"/>
                    <a:pt x="2" y="38"/>
                  </a:cubicBezTo>
                  <a:cubicBezTo>
                    <a:pt x="3" y="55"/>
                    <a:pt x="32" y="85"/>
                    <a:pt x="47" y="90"/>
                  </a:cubicBezTo>
                  <a:cubicBezTo>
                    <a:pt x="47" y="90"/>
                    <a:pt x="47" y="90"/>
                    <a:pt x="49" y="90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5" y="76"/>
                    <a:pt x="105" y="71"/>
                    <a:pt x="104" y="65"/>
                  </a:cubicBezTo>
                </a:path>
              </a:pathLst>
            </a:custGeom>
            <a:solidFill>
              <a:srgbClr val="E2D0B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15" name="path"/>
            <p:cNvSpPr/>
            <p:nvPr/>
          </p:nvSpPr>
          <p:spPr>
            <a:xfrm>
              <a:off x="419227" y="210985"/>
              <a:ext cx="39992" cy="81368"/>
            </a:xfrm>
            <a:custGeom>
              <a:avLst/>
              <a:gdLst/>
              <a:ahLst/>
              <a:cxnLst/>
              <a:rect l="0" t="0" r="0" b="0"/>
              <a:pathLst>
                <a:path w="62" h="128">
                  <a:moveTo>
                    <a:pt x="62" y="128"/>
                  </a:moveTo>
                  <a:cubicBezTo>
                    <a:pt x="43" y="79"/>
                    <a:pt x="23" y="36"/>
                    <a:pt x="4" y="0"/>
                  </a:cubicBezTo>
                  <a:cubicBezTo>
                    <a:pt x="1" y="15"/>
                    <a:pt x="0" y="31"/>
                    <a:pt x="3" y="47"/>
                  </a:cubicBezTo>
                  <a:cubicBezTo>
                    <a:pt x="10" y="80"/>
                    <a:pt x="36" y="104"/>
                    <a:pt x="62" y="128"/>
                  </a:cubicBezTo>
                </a:path>
              </a:pathLst>
            </a:custGeom>
            <a:solidFill>
              <a:srgbClr val="ECECE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16" name="path"/>
            <p:cNvSpPr/>
            <p:nvPr/>
          </p:nvSpPr>
          <p:spPr>
            <a:xfrm>
              <a:off x="22059" y="102730"/>
              <a:ext cx="486803" cy="632295"/>
            </a:xfrm>
            <a:custGeom>
              <a:avLst/>
              <a:gdLst/>
              <a:ahLst/>
              <a:cxnLst/>
              <a:rect l="0" t="0" r="0" b="0"/>
              <a:pathLst>
                <a:path w="766" h="995">
                  <a:moveTo>
                    <a:pt x="729" y="446"/>
                  </a:moveTo>
                  <a:cubicBezTo>
                    <a:pt x="722" y="453"/>
                    <a:pt x="715" y="459"/>
                    <a:pt x="705" y="462"/>
                  </a:cubicBezTo>
                  <a:cubicBezTo>
                    <a:pt x="684" y="474"/>
                    <a:pt x="660" y="477"/>
                    <a:pt x="636" y="477"/>
                  </a:cubicBezTo>
                  <a:cubicBezTo>
                    <a:pt x="616" y="477"/>
                    <a:pt x="598" y="475"/>
                    <a:pt x="579" y="480"/>
                  </a:cubicBezTo>
                  <a:cubicBezTo>
                    <a:pt x="560" y="483"/>
                    <a:pt x="541" y="496"/>
                    <a:pt x="537" y="515"/>
                  </a:cubicBezTo>
                  <a:cubicBezTo>
                    <a:pt x="533" y="524"/>
                    <a:pt x="534" y="537"/>
                    <a:pt x="525" y="543"/>
                  </a:cubicBezTo>
                  <a:cubicBezTo>
                    <a:pt x="522" y="546"/>
                    <a:pt x="516" y="546"/>
                    <a:pt x="511" y="546"/>
                  </a:cubicBezTo>
                  <a:cubicBezTo>
                    <a:pt x="496" y="546"/>
                    <a:pt x="478" y="546"/>
                    <a:pt x="469" y="535"/>
                  </a:cubicBezTo>
                  <a:cubicBezTo>
                    <a:pt x="452" y="517"/>
                    <a:pt x="462" y="483"/>
                    <a:pt x="441" y="473"/>
                  </a:cubicBezTo>
                  <a:cubicBezTo>
                    <a:pt x="434" y="470"/>
                    <a:pt x="427" y="470"/>
                    <a:pt x="420" y="469"/>
                  </a:cubicBezTo>
                  <a:cubicBezTo>
                    <a:pt x="392" y="465"/>
                    <a:pt x="378" y="432"/>
                    <a:pt x="380" y="402"/>
                  </a:cubicBezTo>
                  <a:cubicBezTo>
                    <a:pt x="380" y="396"/>
                    <a:pt x="382" y="390"/>
                    <a:pt x="383" y="384"/>
                  </a:cubicBezTo>
                  <a:cubicBezTo>
                    <a:pt x="396" y="350"/>
                    <a:pt x="423" y="326"/>
                    <a:pt x="444" y="298"/>
                  </a:cubicBezTo>
                  <a:cubicBezTo>
                    <a:pt x="485" y="241"/>
                    <a:pt x="513" y="167"/>
                    <a:pt x="488" y="101"/>
                  </a:cubicBezTo>
                  <a:cubicBezTo>
                    <a:pt x="485" y="95"/>
                    <a:pt x="483" y="88"/>
                    <a:pt x="482" y="82"/>
                  </a:cubicBezTo>
                  <a:cubicBezTo>
                    <a:pt x="481" y="79"/>
                    <a:pt x="479" y="75"/>
                    <a:pt x="479" y="72"/>
                  </a:cubicBezTo>
                  <a:cubicBezTo>
                    <a:pt x="479" y="52"/>
                    <a:pt x="493" y="36"/>
                    <a:pt x="503" y="18"/>
                  </a:cubicBezTo>
                  <a:cubicBezTo>
                    <a:pt x="504" y="17"/>
                    <a:pt x="505" y="16"/>
                    <a:pt x="506" y="14"/>
                  </a:cubicBezTo>
                  <a:cubicBezTo>
                    <a:pt x="507" y="9"/>
                    <a:pt x="510" y="4"/>
                    <a:pt x="511" y="0"/>
                  </a:cubicBezTo>
                  <a:cubicBezTo>
                    <a:pt x="506" y="1"/>
                    <a:pt x="506" y="1"/>
                    <a:pt x="506" y="1"/>
                  </a:cubicBezTo>
                  <a:cubicBezTo>
                    <a:pt x="497" y="9"/>
                    <a:pt x="486" y="15"/>
                    <a:pt x="475" y="17"/>
                  </a:cubicBezTo>
                  <a:cubicBezTo>
                    <a:pt x="361" y="71"/>
                    <a:pt x="361" y="71"/>
                    <a:pt x="361" y="71"/>
                  </a:cubicBezTo>
                  <a:cubicBezTo>
                    <a:pt x="316" y="255"/>
                    <a:pt x="316" y="255"/>
                    <a:pt x="316" y="255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67" y="148"/>
                    <a:pt x="67" y="148"/>
                    <a:pt x="67" y="148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1" y="253"/>
                    <a:pt x="187" y="312"/>
                    <a:pt x="284" y="383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166" y="991"/>
                    <a:pt x="166" y="991"/>
                    <a:pt x="166" y="991"/>
                  </a:cubicBezTo>
                  <a:cubicBezTo>
                    <a:pt x="180" y="992"/>
                    <a:pt x="208" y="993"/>
                    <a:pt x="244" y="994"/>
                  </a:cubicBezTo>
                  <a:cubicBezTo>
                    <a:pt x="292" y="995"/>
                    <a:pt x="355" y="995"/>
                    <a:pt x="420" y="994"/>
                  </a:cubicBezTo>
                  <a:cubicBezTo>
                    <a:pt x="429" y="994"/>
                    <a:pt x="438" y="994"/>
                    <a:pt x="448" y="994"/>
                  </a:cubicBezTo>
                  <a:cubicBezTo>
                    <a:pt x="503" y="994"/>
                    <a:pt x="558" y="993"/>
                    <a:pt x="603" y="993"/>
                  </a:cubicBezTo>
                  <a:cubicBezTo>
                    <a:pt x="674" y="992"/>
                    <a:pt x="724" y="991"/>
                    <a:pt x="724" y="991"/>
                  </a:cubicBezTo>
                  <a:cubicBezTo>
                    <a:pt x="724" y="991"/>
                    <a:pt x="766" y="677"/>
                    <a:pt x="729" y="446"/>
                  </a:cubicBezTo>
                </a:path>
              </a:pathLst>
            </a:custGeom>
            <a:solidFill>
              <a:srgbClr val="FFECB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17" name="path"/>
            <p:cNvSpPr/>
            <p:nvPr/>
          </p:nvSpPr>
          <p:spPr>
            <a:xfrm>
              <a:off x="49645" y="0"/>
              <a:ext cx="304076" cy="137211"/>
            </a:xfrm>
            <a:custGeom>
              <a:avLst/>
              <a:gdLst/>
              <a:ahLst/>
              <a:cxnLst/>
              <a:rect l="0" t="0" r="0" b="0"/>
              <a:pathLst>
                <a:path w="478" h="216">
                  <a:moveTo>
                    <a:pt x="468" y="159"/>
                  </a:moveTo>
                  <a:cubicBezTo>
                    <a:pt x="478" y="112"/>
                    <a:pt x="467" y="39"/>
                    <a:pt x="436" y="12"/>
                  </a:cubicBezTo>
                  <a:cubicBezTo>
                    <a:pt x="424" y="2"/>
                    <a:pt x="410" y="0"/>
                    <a:pt x="395" y="0"/>
                  </a:cubicBezTo>
                  <a:cubicBezTo>
                    <a:pt x="388" y="0"/>
                    <a:pt x="384" y="2"/>
                    <a:pt x="381" y="1"/>
                  </a:cubicBezTo>
                  <a:cubicBezTo>
                    <a:pt x="369" y="16"/>
                    <a:pt x="362" y="33"/>
                    <a:pt x="363" y="51"/>
                  </a:cubicBezTo>
                  <a:cubicBezTo>
                    <a:pt x="365" y="65"/>
                    <a:pt x="373" y="76"/>
                    <a:pt x="374" y="92"/>
                  </a:cubicBezTo>
                  <a:cubicBezTo>
                    <a:pt x="375" y="119"/>
                    <a:pt x="415" y="148"/>
                    <a:pt x="400" y="175"/>
                  </a:cubicBezTo>
                  <a:cubicBezTo>
                    <a:pt x="410" y="179"/>
                    <a:pt x="421" y="180"/>
                    <a:pt x="431" y="179"/>
                  </a:cubicBezTo>
                  <a:cubicBezTo>
                    <a:pt x="463" y="162"/>
                    <a:pt x="463" y="162"/>
                    <a:pt x="463" y="162"/>
                  </a:cubicBezTo>
                  <a:cubicBezTo>
                    <a:pt x="465" y="161"/>
                    <a:pt x="467" y="160"/>
                    <a:pt x="468" y="159"/>
                  </a:cubicBezTo>
                </a:path>
                <a:path w="478" h="216">
                  <a:moveTo>
                    <a:pt x="432" y="179"/>
                  </a:moveTo>
                  <a:cubicBezTo>
                    <a:pt x="443" y="176"/>
                    <a:pt x="454" y="171"/>
                    <a:pt x="463" y="162"/>
                  </a:cubicBezTo>
                  <a:lnTo>
                    <a:pt x="432" y="179"/>
                  </a:lnTo>
                </a:path>
                <a:path w="478" h="216">
                  <a:moveTo>
                    <a:pt x="78" y="198"/>
                  </a:moveTo>
                  <a:cubicBezTo>
                    <a:pt x="72" y="190"/>
                    <a:pt x="66" y="182"/>
                    <a:pt x="60" y="175"/>
                  </a:cubicBezTo>
                  <a:cubicBezTo>
                    <a:pt x="61" y="167"/>
                    <a:pt x="62" y="157"/>
                    <a:pt x="64" y="149"/>
                  </a:cubicBezTo>
                  <a:cubicBezTo>
                    <a:pt x="62" y="148"/>
                    <a:pt x="60" y="147"/>
                    <a:pt x="59" y="146"/>
                  </a:cubicBezTo>
                  <a:cubicBezTo>
                    <a:pt x="57" y="148"/>
                    <a:pt x="55" y="150"/>
                    <a:pt x="54" y="152"/>
                  </a:cubicBezTo>
                  <a:cubicBezTo>
                    <a:pt x="53" y="145"/>
                    <a:pt x="52" y="138"/>
                    <a:pt x="52" y="131"/>
                  </a:cubicBezTo>
                  <a:cubicBezTo>
                    <a:pt x="47" y="126"/>
                    <a:pt x="43" y="122"/>
                    <a:pt x="38" y="118"/>
                  </a:cubicBezTo>
                  <a:cubicBezTo>
                    <a:pt x="31" y="119"/>
                    <a:pt x="23" y="121"/>
                    <a:pt x="15" y="122"/>
                  </a:cubicBezTo>
                  <a:cubicBezTo>
                    <a:pt x="10" y="128"/>
                    <a:pt x="4" y="135"/>
                    <a:pt x="0" y="141"/>
                  </a:cubicBezTo>
                  <a:cubicBezTo>
                    <a:pt x="2" y="148"/>
                    <a:pt x="4" y="156"/>
                    <a:pt x="6" y="163"/>
                  </a:cubicBezTo>
                  <a:cubicBezTo>
                    <a:pt x="13" y="171"/>
                    <a:pt x="19" y="175"/>
                    <a:pt x="27" y="183"/>
                  </a:cubicBezTo>
                  <a:cubicBezTo>
                    <a:pt x="35" y="192"/>
                    <a:pt x="41" y="205"/>
                    <a:pt x="50" y="216"/>
                  </a:cubicBezTo>
                  <a:cubicBezTo>
                    <a:pt x="59" y="210"/>
                    <a:pt x="68" y="204"/>
                    <a:pt x="78" y="198"/>
                  </a:cubicBezTo>
                </a:path>
              </a:pathLst>
            </a:custGeom>
            <a:solidFill>
              <a:srgbClr val="E1CFB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18" name="textbox 618"/>
          <p:cNvSpPr/>
          <p:nvPr/>
        </p:nvSpPr>
        <p:spPr>
          <a:xfrm>
            <a:off x="6342126" y="1875447"/>
            <a:ext cx="1395094" cy="273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58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产供销一体化</a:t>
            </a:r>
            <a:endParaRPr lang="Microsoft YaHei" altLang="Microsoft YaHei" sz="1700" dirty="0"/>
          </a:p>
        </p:txBody>
      </p:sp>
      <p:sp>
        <p:nvSpPr>
          <p:cNvPr id="619" name="textbox 619"/>
          <p:cNvSpPr/>
          <p:nvPr/>
        </p:nvSpPr>
        <p:spPr>
          <a:xfrm>
            <a:off x="1949703" y="1876361"/>
            <a:ext cx="936625" cy="272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46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技术研发</a:t>
            </a:r>
            <a:endParaRPr lang="Microsoft YaHei" altLang="Microsoft YaHei" sz="1700" dirty="0"/>
          </a:p>
        </p:txBody>
      </p:sp>
      <p:grpSp>
        <p:nvGrpSpPr>
          <p:cNvPr id="102" name="group 102"/>
          <p:cNvGrpSpPr/>
          <p:nvPr/>
        </p:nvGrpSpPr>
        <p:grpSpPr>
          <a:xfrm rot="21600000">
            <a:off x="9955276" y="5530088"/>
            <a:ext cx="437844" cy="275805"/>
            <a:chOff x="0" y="0"/>
            <a:chExt cx="437844" cy="275805"/>
          </a:xfrm>
        </p:grpSpPr>
        <p:sp>
          <p:nvSpPr>
            <p:cNvPr id="620" name="path"/>
            <p:cNvSpPr/>
            <p:nvPr/>
          </p:nvSpPr>
          <p:spPr>
            <a:xfrm>
              <a:off x="39294" y="34480"/>
              <a:ext cx="398550" cy="135826"/>
            </a:xfrm>
            <a:custGeom>
              <a:avLst/>
              <a:gdLst/>
              <a:ahLst/>
              <a:cxnLst/>
              <a:rect l="0" t="0" r="0" b="0"/>
              <a:pathLst>
                <a:path w="627" h="213">
                  <a:moveTo>
                    <a:pt x="0" y="209"/>
                  </a:moveTo>
                  <a:cubicBezTo>
                    <a:pt x="542" y="128"/>
                    <a:pt x="542" y="128"/>
                    <a:pt x="542" y="128"/>
                  </a:cubicBezTo>
                  <a:cubicBezTo>
                    <a:pt x="627" y="0"/>
                    <a:pt x="627" y="0"/>
                    <a:pt x="627" y="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0" y="79"/>
                    <a:pt x="2" y="213"/>
                    <a:pt x="0" y="209"/>
                  </a:cubicBezTo>
                </a:path>
              </a:pathLst>
            </a:custGeom>
            <a:solidFill>
              <a:srgbClr val="85745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1" name="path"/>
            <p:cNvSpPr/>
            <p:nvPr/>
          </p:nvSpPr>
          <p:spPr>
            <a:xfrm>
              <a:off x="115836" y="73774"/>
              <a:ext cx="219951" cy="83438"/>
            </a:xfrm>
            <a:custGeom>
              <a:avLst/>
              <a:gdLst/>
              <a:ahLst/>
              <a:cxnLst/>
              <a:rect l="0" t="0" r="0" b="0"/>
              <a:pathLst>
                <a:path w="346" h="131">
                  <a:moveTo>
                    <a:pt x="0" y="49"/>
                  </a:moveTo>
                  <a:lnTo>
                    <a:pt x="334" y="0"/>
                  </a:lnTo>
                  <a:lnTo>
                    <a:pt x="346" y="81"/>
                  </a:lnTo>
                  <a:lnTo>
                    <a:pt x="6" y="131"/>
                  </a:lnTo>
                  <a:lnTo>
                    <a:pt x="0" y="49"/>
                  </a:lnTo>
                </a:path>
              </a:pathLst>
            </a:custGeom>
            <a:solidFill>
              <a:srgbClr val="E7E3D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2" name="path"/>
            <p:cNvSpPr/>
            <p:nvPr/>
          </p:nvSpPr>
          <p:spPr>
            <a:xfrm>
              <a:off x="0" y="0"/>
              <a:ext cx="182715" cy="275805"/>
            </a:xfrm>
            <a:custGeom>
              <a:avLst/>
              <a:gdLst/>
              <a:ahLst/>
              <a:cxnLst/>
              <a:rect l="0" t="0" r="0" b="0"/>
              <a:pathLst>
                <a:path w="287" h="434">
                  <a:moveTo>
                    <a:pt x="123" y="15"/>
                  </a:moveTo>
                  <a:cubicBezTo>
                    <a:pt x="123" y="15"/>
                    <a:pt x="129" y="44"/>
                    <a:pt x="154" y="98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51" y="434"/>
                    <a:pt x="251" y="434"/>
                    <a:pt x="251" y="434"/>
                  </a:cubicBezTo>
                  <a:cubicBezTo>
                    <a:pt x="83" y="31"/>
                    <a:pt x="83" y="31"/>
                    <a:pt x="83" y="31"/>
                  </a:cubicBezTo>
                  <a:lnTo>
                    <a:pt x="123" y="15"/>
                  </a:lnTo>
                </a:path>
                <a:path w="287" h="434">
                  <a:moveTo>
                    <a:pt x="123" y="15"/>
                  </a:moveTo>
                  <a:cubicBezTo>
                    <a:pt x="129" y="29"/>
                    <a:pt x="108" y="51"/>
                    <a:pt x="74" y="65"/>
                  </a:cubicBezTo>
                  <a:cubicBezTo>
                    <a:pt x="41" y="78"/>
                    <a:pt x="11" y="78"/>
                    <a:pt x="5" y="64"/>
                  </a:cubicBezTo>
                  <a:cubicBezTo>
                    <a:pt x="0" y="50"/>
                    <a:pt x="20" y="27"/>
                    <a:pt x="53" y="14"/>
                  </a:cubicBezTo>
                  <a:cubicBezTo>
                    <a:pt x="86" y="0"/>
                    <a:pt x="117" y="1"/>
                    <a:pt x="123" y="15"/>
                  </a:cubicBezTo>
                </a:path>
              </a:pathLst>
            </a:custGeom>
            <a:solidFill>
              <a:srgbClr val="ECECE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23" name="path"/>
          <p:cNvSpPr/>
          <p:nvPr/>
        </p:nvSpPr>
        <p:spPr>
          <a:xfrm>
            <a:off x="10288307" y="5440451"/>
            <a:ext cx="141351" cy="333730"/>
          </a:xfrm>
          <a:custGeom>
            <a:avLst/>
            <a:gdLst/>
            <a:ahLst/>
            <a:cxnLst/>
            <a:rect l="0" t="0" r="0" b="0"/>
            <a:pathLst>
              <a:path w="222" h="525">
                <a:moveTo>
                  <a:pt x="216" y="58"/>
                </a:moveTo>
                <a:cubicBezTo>
                  <a:pt x="216" y="58"/>
                  <a:pt x="199" y="87"/>
                  <a:pt x="176" y="152"/>
                </a:cubicBezTo>
                <a:cubicBezTo>
                  <a:pt x="28" y="525"/>
                  <a:pt x="28" y="525"/>
                  <a:pt x="28" y="525"/>
                </a:cubicBezTo>
                <a:cubicBezTo>
                  <a:pt x="0" y="513"/>
                  <a:pt x="0" y="513"/>
                  <a:pt x="0" y="513"/>
                </a:cubicBezTo>
                <a:cubicBezTo>
                  <a:pt x="184" y="45"/>
                  <a:pt x="184" y="45"/>
                  <a:pt x="184" y="45"/>
                </a:cubicBezTo>
                <a:lnTo>
                  <a:pt x="216" y="58"/>
                </a:lnTo>
              </a:path>
              <a:path w="222" h="525">
                <a:moveTo>
                  <a:pt x="215" y="59"/>
                </a:moveTo>
                <a:cubicBezTo>
                  <a:pt x="209" y="75"/>
                  <a:pt x="182" y="80"/>
                  <a:pt x="157" y="69"/>
                </a:cubicBezTo>
                <a:cubicBezTo>
                  <a:pt x="131" y="60"/>
                  <a:pt x="116" y="37"/>
                  <a:pt x="122" y="21"/>
                </a:cubicBezTo>
                <a:cubicBezTo>
                  <a:pt x="129" y="4"/>
                  <a:pt x="154" y="0"/>
                  <a:pt x="180" y="10"/>
                </a:cubicBezTo>
                <a:cubicBezTo>
                  <a:pt x="206" y="21"/>
                  <a:pt x="222" y="42"/>
                  <a:pt x="215" y="59"/>
                </a:cubicBezTo>
              </a:path>
            </a:pathLst>
          </a:custGeom>
          <a:solidFill>
            <a:srgbClr val="ECECE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04" name="group 104"/>
          <p:cNvGrpSpPr/>
          <p:nvPr/>
        </p:nvGrpSpPr>
        <p:grpSpPr>
          <a:xfrm rot="21600000">
            <a:off x="10248316" y="5454243"/>
            <a:ext cx="167550" cy="321310"/>
            <a:chOff x="0" y="0"/>
            <a:chExt cx="167550" cy="321310"/>
          </a:xfrm>
        </p:grpSpPr>
        <p:sp>
          <p:nvSpPr>
            <p:cNvPr id="624" name="path"/>
            <p:cNvSpPr/>
            <p:nvPr/>
          </p:nvSpPr>
          <p:spPr>
            <a:xfrm>
              <a:off x="0" y="0"/>
              <a:ext cx="167550" cy="317868"/>
            </a:xfrm>
            <a:custGeom>
              <a:avLst/>
              <a:gdLst/>
              <a:ahLst/>
              <a:cxnLst/>
              <a:rect l="0" t="0" r="0" b="0"/>
              <a:pathLst>
                <a:path w="263" h="500">
                  <a:moveTo>
                    <a:pt x="219" y="47"/>
                  </a:moveTo>
                  <a:cubicBezTo>
                    <a:pt x="211" y="44"/>
                    <a:pt x="202" y="39"/>
                    <a:pt x="197" y="33"/>
                  </a:cubicBezTo>
                  <a:cubicBezTo>
                    <a:pt x="186" y="23"/>
                    <a:pt x="181" y="10"/>
                    <a:pt x="185" y="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82" y="500"/>
                    <a:pt x="82" y="500"/>
                    <a:pt x="82" y="500"/>
                  </a:cubicBezTo>
                  <a:cubicBezTo>
                    <a:pt x="260" y="52"/>
                    <a:pt x="260" y="52"/>
                    <a:pt x="260" y="52"/>
                  </a:cubicBezTo>
                  <a:cubicBezTo>
                    <a:pt x="263" y="44"/>
                    <a:pt x="263" y="44"/>
                    <a:pt x="263" y="44"/>
                  </a:cubicBezTo>
                  <a:cubicBezTo>
                    <a:pt x="253" y="56"/>
                    <a:pt x="236" y="53"/>
                    <a:pt x="219" y="4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5" name="path"/>
            <p:cNvSpPr/>
            <p:nvPr/>
          </p:nvSpPr>
          <p:spPr>
            <a:xfrm>
              <a:off x="35852" y="2070"/>
              <a:ext cx="62750" cy="319239"/>
            </a:xfrm>
            <a:custGeom>
              <a:avLst/>
              <a:gdLst/>
              <a:ahLst/>
              <a:cxnLst/>
              <a:rect l="0" t="0" r="0" b="0"/>
              <a:pathLst>
                <a:path w="98" h="502">
                  <a:moveTo>
                    <a:pt x="98" y="3"/>
                  </a:moveTo>
                  <a:cubicBezTo>
                    <a:pt x="98" y="3"/>
                    <a:pt x="90" y="36"/>
                    <a:pt x="82" y="104"/>
                  </a:cubicBezTo>
                  <a:cubicBezTo>
                    <a:pt x="30" y="502"/>
                    <a:pt x="30" y="502"/>
                    <a:pt x="30" y="502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98" y="3"/>
                  </a:lnTo>
                </a:path>
              </a:pathLst>
            </a:custGeom>
            <a:solidFill>
              <a:srgbClr val="ECECE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group 106"/>
          <p:cNvGrpSpPr/>
          <p:nvPr/>
        </p:nvGrpSpPr>
        <p:grpSpPr>
          <a:xfrm rot="21600000">
            <a:off x="10282110" y="5432869"/>
            <a:ext cx="137897" cy="57911"/>
            <a:chOff x="0" y="0"/>
            <a:chExt cx="137897" cy="57911"/>
          </a:xfrm>
        </p:grpSpPr>
        <p:sp>
          <p:nvSpPr>
            <p:cNvPr id="626" name="path"/>
            <p:cNvSpPr/>
            <p:nvPr/>
          </p:nvSpPr>
          <p:spPr>
            <a:xfrm>
              <a:off x="95148" y="21373"/>
              <a:ext cx="42748" cy="36538"/>
            </a:xfrm>
            <a:custGeom>
              <a:avLst/>
              <a:gdLst/>
              <a:ahLst/>
              <a:cxnLst/>
              <a:rect l="0" t="0" r="0" b="0"/>
              <a:pathLst>
                <a:path w="67" h="57">
                  <a:moveTo>
                    <a:pt x="15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4" y="42"/>
                    <a:pt x="9" y="44"/>
                    <a:pt x="15" y="46"/>
                  </a:cubicBezTo>
                  <a:cubicBezTo>
                    <a:pt x="32" y="54"/>
                    <a:pt x="49" y="57"/>
                    <a:pt x="60" y="44"/>
                  </a:cubicBezTo>
                  <a:cubicBezTo>
                    <a:pt x="67" y="23"/>
                    <a:pt x="31" y="7"/>
                    <a:pt x="15" y="0"/>
                  </a:cubicBezTo>
                </a:path>
              </a:pathLst>
            </a:custGeom>
            <a:solidFill>
              <a:srgbClr val="CACCC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7" name="path"/>
            <p:cNvSpPr/>
            <p:nvPr/>
          </p:nvSpPr>
          <p:spPr>
            <a:xfrm>
              <a:off x="0" y="0"/>
              <a:ext cx="66192" cy="44132"/>
            </a:xfrm>
            <a:custGeom>
              <a:avLst/>
              <a:gdLst/>
              <a:ahLst/>
              <a:cxnLst/>
              <a:rect l="0" t="0" r="0" b="0"/>
              <a:pathLst>
                <a:path w="104" h="69">
                  <a:moveTo>
                    <a:pt x="101" y="40"/>
                  </a:moveTo>
                  <a:cubicBezTo>
                    <a:pt x="99" y="57"/>
                    <a:pt x="76" y="69"/>
                    <a:pt x="48" y="66"/>
                  </a:cubicBezTo>
                  <a:cubicBezTo>
                    <a:pt x="19" y="62"/>
                    <a:pt x="0" y="45"/>
                    <a:pt x="2" y="27"/>
                  </a:cubicBezTo>
                  <a:cubicBezTo>
                    <a:pt x="4" y="10"/>
                    <a:pt x="28" y="0"/>
                    <a:pt x="56" y="3"/>
                  </a:cubicBezTo>
                  <a:cubicBezTo>
                    <a:pt x="84" y="6"/>
                    <a:pt x="104" y="24"/>
                    <a:pt x="101" y="40"/>
                  </a:cubicBezTo>
                </a:path>
              </a:pathLst>
            </a:custGeom>
            <a:solidFill>
              <a:srgbClr val="E0E0E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8" name="path"/>
            <p:cNvSpPr/>
            <p:nvPr/>
          </p:nvSpPr>
          <p:spPr>
            <a:xfrm>
              <a:off x="18605" y="13093"/>
              <a:ext cx="38620" cy="30340"/>
            </a:xfrm>
            <a:custGeom>
              <a:avLst/>
              <a:gdLst/>
              <a:ahLst/>
              <a:cxnLst/>
              <a:rect l="0" t="0" r="0" b="0"/>
              <a:pathLst>
                <a:path w="60" h="47">
                  <a:moveTo>
                    <a:pt x="4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4" y="43"/>
                    <a:pt x="9" y="44"/>
                    <a:pt x="15" y="45"/>
                  </a:cubicBezTo>
                  <a:cubicBezTo>
                    <a:pt x="35" y="47"/>
                    <a:pt x="52" y="45"/>
                    <a:pt x="59" y="30"/>
                  </a:cubicBezTo>
                  <a:cubicBezTo>
                    <a:pt x="60" y="8"/>
                    <a:pt x="22" y="1"/>
                    <a:pt x="4" y="0"/>
                  </a:cubicBezTo>
                </a:path>
              </a:pathLst>
            </a:custGeom>
            <a:solidFill>
              <a:srgbClr val="CACCC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group 108"/>
          <p:cNvGrpSpPr/>
          <p:nvPr/>
        </p:nvGrpSpPr>
        <p:grpSpPr>
          <a:xfrm rot="21600000">
            <a:off x="10087661" y="5450103"/>
            <a:ext cx="250976" cy="373024"/>
            <a:chOff x="0" y="0"/>
            <a:chExt cx="250976" cy="373024"/>
          </a:xfrm>
        </p:grpSpPr>
        <p:sp>
          <p:nvSpPr>
            <p:cNvPr id="629" name="path"/>
            <p:cNvSpPr/>
            <p:nvPr/>
          </p:nvSpPr>
          <p:spPr>
            <a:xfrm>
              <a:off x="154457" y="0"/>
              <a:ext cx="96519" cy="324764"/>
            </a:xfrm>
            <a:custGeom>
              <a:avLst/>
              <a:gdLst/>
              <a:ahLst/>
              <a:cxnLst/>
              <a:rect l="0" t="0" r="0" b="0"/>
              <a:pathLst>
                <a:path w="151" h="511">
                  <a:moveTo>
                    <a:pt x="109" y="38"/>
                  </a:moveTo>
                  <a:cubicBezTo>
                    <a:pt x="100" y="37"/>
                    <a:pt x="92" y="33"/>
                    <a:pt x="84" y="30"/>
                  </a:cubicBezTo>
                  <a:cubicBezTo>
                    <a:pt x="71" y="22"/>
                    <a:pt x="64" y="11"/>
                    <a:pt x="65" y="0"/>
                  </a:cubicBezTo>
                  <a:cubicBezTo>
                    <a:pt x="30" y="268"/>
                    <a:pt x="30" y="268"/>
                    <a:pt x="30" y="268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88" y="511"/>
                    <a:pt x="88" y="511"/>
                    <a:pt x="88" y="511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45" y="38"/>
                    <a:pt x="128" y="39"/>
                    <a:pt x="109" y="38"/>
                  </a:cubicBezTo>
                </a:path>
              </a:pathLst>
            </a:custGeom>
            <a:solidFill>
              <a:srgbClr val="ECECE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30" name="path"/>
            <p:cNvSpPr/>
            <p:nvPr/>
          </p:nvSpPr>
          <p:spPr>
            <a:xfrm>
              <a:off x="0" y="36550"/>
              <a:ext cx="93078" cy="336474"/>
            </a:xfrm>
            <a:custGeom>
              <a:avLst/>
              <a:gdLst/>
              <a:ahLst/>
              <a:cxnLst/>
              <a:rect l="0" t="0" r="0" b="0"/>
              <a:pathLst>
                <a:path w="146" h="529">
                  <a:moveTo>
                    <a:pt x="145" y="35"/>
                  </a:moveTo>
                  <a:cubicBezTo>
                    <a:pt x="145" y="35"/>
                    <a:pt x="137" y="68"/>
                    <a:pt x="136" y="135"/>
                  </a:cubicBezTo>
                  <a:cubicBezTo>
                    <a:pt x="117" y="529"/>
                    <a:pt x="117" y="529"/>
                    <a:pt x="117" y="529"/>
                  </a:cubicBezTo>
                  <a:cubicBezTo>
                    <a:pt x="73" y="527"/>
                    <a:pt x="73" y="527"/>
                    <a:pt x="73" y="527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145" y="35"/>
                  </a:lnTo>
                </a:path>
                <a:path w="146" h="529">
                  <a:moveTo>
                    <a:pt x="145" y="36"/>
                  </a:moveTo>
                  <a:cubicBezTo>
                    <a:pt x="144" y="53"/>
                    <a:pt x="111" y="65"/>
                    <a:pt x="72" y="63"/>
                  </a:cubicBezTo>
                  <a:cubicBezTo>
                    <a:pt x="31" y="61"/>
                    <a:pt x="0" y="46"/>
                    <a:pt x="1" y="29"/>
                  </a:cubicBezTo>
                  <a:cubicBezTo>
                    <a:pt x="1" y="11"/>
                    <a:pt x="34" y="0"/>
                    <a:pt x="74" y="1"/>
                  </a:cubicBezTo>
                  <a:cubicBezTo>
                    <a:pt x="114" y="3"/>
                    <a:pt x="146" y="18"/>
                    <a:pt x="145" y="36"/>
                  </a:cubicBezTo>
                </a:path>
              </a:pathLst>
            </a:custGeom>
            <a:solidFill>
              <a:srgbClr val="C7C9C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group 110"/>
          <p:cNvGrpSpPr/>
          <p:nvPr/>
        </p:nvGrpSpPr>
        <p:grpSpPr>
          <a:xfrm rot="21600000">
            <a:off x="10433113" y="5668682"/>
            <a:ext cx="255117" cy="527481"/>
            <a:chOff x="0" y="0"/>
            <a:chExt cx="255117" cy="527481"/>
          </a:xfrm>
        </p:grpSpPr>
        <p:sp>
          <p:nvSpPr>
            <p:cNvPr id="631" name="path"/>
            <p:cNvSpPr/>
            <p:nvPr/>
          </p:nvSpPr>
          <p:spPr>
            <a:xfrm>
              <a:off x="13093" y="64122"/>
              <a:ext cx="53784" cy="124802"/>
            </a:xfrm>
            <a:custGeom>
              <a:avLst/>
              <a:gdLst/>
              <a:ahLst/>
              <a:cxnLst/>
              <a:rect l="0" t="0" r="0" b="0"/>
              <a:pathLst>
                <a:path w="84" h="196">
                  <a:moveTo>
                    <a:pt x="43" y="113"/>
                  </a:moveTo>
                  <a:cubicBezTo>
                    <a:pt x="42" y="97"/>
                    <a:pt x="34" y="86"/>
                    <a:pt x="32" y="72"/>
                  </a:cubicBezTo>
                  <a:cubicBezTo>
                    <a:pt x="31" y="54"/>
                    <a:pt x="38" y="37"/>
                    <a:pt x="50" y="22"/>
                  </a:cubicBezTo>
                  <a:cubicBezTo>
                    <a:pt x="49" y="22"/>
                    <a:pt x="47" y="21"/>
                    <a:pt x="44" y="19"/>
                  </a:cubicBezTo>
                  <a:cubicBezTo>
                    <a:pt x="38" y="16"/>
                    <a:pt x="34" y="7"/>
                    <a:pt x="31" y="0"/>
                  </a:cubicBezTo>
                  <a:cubicBezTo>
                    <a:pt x="16" y="9"/>
                    <a:pt x="5" y="25"/>
                    <a:pt x="3" y="50"/>
                  </a:cubicBezTo>
                  <a:cubicBezTo>
                    <a:pt x="0" y="77"/>
                    <a:pt x="0" y="105"/>
                    <a:pt x="9" y="132"/>
                  </a:cubicBezTo>
                  <a:cubicBezTo>
                    <a:pt x="18" y="160"/>
                    <a:pt x="38" y="184"/>
                    <a:pt x="64" y="195"/>
                  </a:cubicBezTo>
                  <a:cubicBezTo>
                    <a:pt x="65" y="195"/>
                    <a:pt x="68" y="196"/>
                    <a:pt x="69" y="196"/>
                  </a:cubicBezTo>
                  <a:cubicBezTo>
                    <a:pt x="84" y="169"/>
                    <a:pt x="44" y="140"/>
                    <a:pt x="43" y="113"/>
                  </a:cubicBezTo>
                </a:path>
              </a:pathLst>
            </a:custGeom>
            <a:solidFill>
              <a:srgbClr val="E1CFB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32" name="path"/>
            <p:cNvSpPr/>
            <p:nvPr/>
          </p:nvSpPr>
          <p:spPr>
            <a:xfrm>
              <a:off x="0" y="0"/>
              <a:ext cx="255117" cy="527481"/>
            </a:xfrm>
            <a:custGeom>
              <a:avLst/>
              <a:gdLst/>
              <a:ahLst/>
              <a:cxnLst/>
              <a:rect l="0" t="0" r="0" b="0"/>
              <a:pathLst>
                <a:path w="401" h="830">
                  <a:moveTo>
                    <a:pt x="345" y="592"/>
                  </a:moveTo>
                  <a:cubicBezTo>
                    <a:pt x="342" y="588"/>
                    <a:pt x="338" y="586"/>
                    <a:pt x="335" y="582"/>
                  </a:cubicBezTo>
                  <a:cubicBezTo>
                    <a:pt x="337" y="588"/>
                    <a:pt x="339" y="594"/>
                    <a:pt x="342" y="601"/>
                  </a:cubicBezTo>
                  <a:cubicBezTo>
                    <a:pt x="344" y="607"/>
                    <a:pt x="346" y="613"/>
                    <a:pt x="347" y="620"/>
                  </a:cubicBezTo>
                  <a:cubicBezTo>
                    <a:pt x="350" y="623"/>
                    <a:pt x="351" y="628"/>
                    <a:pt x="352" y="632"/>
                  </a:cubicBezTo>
                  <a:cubicBezTo>
                    <a:pt x="351" y="628"/>
                    <a:pt x="350" y="623"/>
                    <a:pt x="347" y="620"/>
                  </a:cubicBezTo>
                  <a:cubicBezTo>
                    <a:pt x="346" y="613"/>
                    <a:pt x="344" y="607"/>
                    <a:pt x="342" y="601"/>
                  </a:cubicBezTo>
                  <a:cubicBezTo>
                    <a:pt x="339" y="594"/>
                    <a:pt x="337" y="588"/>
                    <a:pt x="335" y="582"/>
                  </a:cubicBezTo>
                  <a:cubicBezTo>
                    <a:pt x="308" y="559"/>
                    <a:pt x="282" y="534"/>
                    <a:pt x="275" y="501"/>
                  </a:cubicBezTo>
                  <a:cubicBezTo>
                    <a:pt x="271" y="485"/>
                    <a:pt x="272" y="469"/>
                    <a:pt x="276" y="453"/>
                  </a:cubicBezTo>
                  <a:cubicBezTo>
                    <a:pt x="282" y="428"/>
                    <a:pt x="292" y="402"/>
                    <a:pt x="295" y="375"/>
                  </a:cubicBezTo>
                  <a:cubicBezTo>
                    <a:pt x="299" y="331"/>
                    <a:pt x="296" y="265"/>
                    <a:pt x="284" y="222"/>
                  </a:cubicBezTo>
                  <a:cubicBezTo>
                    <a:pt x="272" y="175"/>
                    <a:pt x="248" y="132"/>
                    <a:pt x="216" y="95"/>
                  </a:cubicBezTo>
                  <a:cubicBezTo>
                    <a:pt x="179" y="50"/>
                    <a:pt x="110" y="0"/>
                    <a:pt x="60" y="58"/>
                  </a:cubicBezTo>
                  <a:cubicBezTo>
                    <a:pt x="60" y="59"/>
                    <a:pt x="59" y="60"/>
                    <a:pt x="59" y="60"/>
                  </a:cubicBezTo>
                  <a:cubicBezTo>
                    <a:pt x="53" y="58"/>
                    <a:pt x="49" y="56"/>
                    <a:pt x="43" y="54"/>
                  </a:cubicBezTo>
                  <a:cubicBezTo>
                    <a:pt x="9" y="83"/>
                    <a:pt x="0" y="128"/>
                    <a:pt x="3" y="170"/>
                  </a:cubicBezTo>
                  <a:cubicBezTo>
                    <a:pt x="7" y="214"/>
                    <a:pt x="29" y="262"/>
                    <a:pt x="16" y="303"/>
                  </a:cubicBezTo>
                  <a:cubicBezTo>
                    <a:pt x="15" y="307"/>
                    <a:pt x="14" y="311"/>
                    <a:pt x="14" y="315"/>
                  </a:cubicBezTo>
                  <a:cubicBezTo>
                    <a:pt x="14" y="319"/>
                    <a:pt x="16" y="324"/>
                    <a:pt x="19" y="326"/>
                  </a:cubicBezTo>
                  <a:cubicBezTo>
                    <a:pt x="22" y="326"/>
                    <a:pt x="24" y="326"/>
                    <a:pt x="28" y="326"/>
                  </a:cubicBezTo>
                  <a:cubicBezTo>
                    <a:pt x="48" y="322"/>
                    <a:pt x="71" y="319"/>
                    <a:pt x="85" y="304"/>
                  </a:cubicBezTo>
                  <a:cubicBezTo>
                    <a:pt x="86" y="301"/>
                    <a:pt x="89" y="299"/>
                    <a:pt x="90" y="297"/>
                  </a:cubicBezTo>
                  <a:cubicBezTo>
                    <a:pt x="89" y="297"/>
                    <a:pt x="86" y="296"/>
                    <a:pt x="85" y="296"/>
                  </a:cubicBezTo>
                  <a:cubicBezTo>
                    <a:pt x="59" y="285"/>
                    <a:pt x="39" y="260"/>
                    <a:pt x="30" y="232"/>
                  </a:cubicBezTo>
                  <a:cubicBezTo>
                    <a:pt x="21" y="205"/>
                    <a:pt x="21" y="177"/>
                    <a:pt x="24" y="150"/>
                  </a:cubicBezTo>
                  <a:cubicBezTo>
                    <a:pt x="26" y="126"/>
                    <a:pt x="37" y="109"/>
                    <a:pt x="52" y="100"/>
                  </a:cubicBezTo>
                  <a:cubicBezTo>
                    <a:pt x="55" y="107"/>
                    <a:pt x="59" y="117"/>
                    <a:pt x="65" y="120"/>
                  </a:cubicBezTo>
                  <a:cubicBezTo>
                    <a:pt x="67" y="121"/>
                    <a:pt x="70" y="122"/>
                    <a:pt x="71" y="122"/>
                  </a:cubicBezTo>
                  <a:cubicBezTo>
                    <a:pt x="74" y="124"/>
                    <a:pt x="78" y="121"/>
                    <a:pt x="85" y="121"/>
                  </a:cubicBezTo>
                  <a:cubicBezTo>
                    <a:pt x="100" y="121"/>
                    <a:pt x="114" y="124"/>
                    <a:pt x="126" y="134"/>
                  </a:cubicBezTo>
                  <a:cubicBezTo>
                    <a:pt x="156" y="161"/>
                    <a:pt x="168" y="234"/>
                    <a:pt x="158" y="280"/>
                  </a:cubicBezTo>
                  <a:cubicBezTo>
                    <a:pt x="187" y="251"/>
                    <a:pt x="199" y="197"/>
                    <a:pt x="180" y="157"/>
                  </a:cubicBezTo>
                  <a:cubicBezTo>
                    <a:pt x="179" y="155"/>
                    <a:pt x="178" y="153"/>
                    <a:pt x="176" y="150"/>
                  </a:cubicBezTo>
                  <a:cubicBezTo>
                    <a:pt x="178" y="153"/>
                    <a:pt x="179" y="155"/>
                    <a:pt x="180" y="157"/>
                  </a:cubicBezTo>
                  <a:cubicBezTo>
                    <a:pt x="199" y="197"/>
                    <a:pt x="187" y="251"/>
                    <a:pt x="158" y="280"/>
                  </a:cubicBezTo>
                  <a:cubicBezTo>
                    <a:pt x="158" y="280"/>
                    <a:pt x="158" y="281"/>
                    <a:pt x="158" y="283"/>
                  </a:cubicBezTo>
                  <a:cubicBezTo>
                    <a:pt x="156" y="287"/>
                    <a:pt x="154" y="292"/>
                    <a:pt x="153" y="297"/>
                  </a:cubicBezTo>
                  <a:cubicBezTo>
                    <a:pt x="152" y="299"/>
                    <a:pt x="151" y="300"/>
                    <a:pt x="149" y="301"/>
                  </a:cubicBezTo>
                  <a:cubicBezTo>
                    <a:pt x="140" y="319"/>
                    <a:pt x="126" y="335"/>
                    <a:pt x="126" y="355"/>
                  </a:cubicBezTo>
                  <a:cubicBezTo>
                    <a:pt x="126" y="359"/>
                    <a:pt x="127" y="362"/>
                    <a:pt x="128" y="366"/>
                  </a:cubicBezTo>
                  <a:cubicBezTo>
                    <a:pt x="130" y="372"/>
                    <a:pt x="132" y="379"/>
                    <a:pt x="134" y="384"/>
                  </a:cubicBezTo>
                  <a:cubicBezTo>
                    <a:pt x="160" y="450"/>
                    <a:pt x="132" y="525"/>
                    <a:pt x="91" y="581"/>
                  </a:cubicBezTo>
                  <a:cubicBezTo>
                    <a:pt x="70" y="609"/>
                    <a:pt x="43" y="634"/>
                    <a:pt x="30" y="668"/>
                  </a:cubicBezTo>
                  <a:cubicBezTo>
                    <a:pt x="29" y="673"/>
                    <a:pt x="26" y="679"/>
                    <a:pt x="26" y="685"/>
                  </a:cubicBezTo>
                  <a:cubicBezTo>
                    <a:pt x="24" y="716"/>
                    <a:pt x="38" y="748"/>
                    <a:pt x="66" y="753"/>
                  </a:cubicBezTo>
                  <a:cubicBezTo>
                    <a:pt x="73" y="754"/>
                    <a:pt x="80" y="754"/>
                    <a:pt x="87" y="756"/>
                  </a:cubicBezTo>
                  <a:cubicBezTo>
                    <a:pt x="108" y="767"/>
                    <a:pt x="99" y="801"/>
                    <a:pt x="115" y="818"/>
                  </a:cubicBezTo>
                  <a:cubicBezTo>
                    <a:pt x="125" y="830"/>
                    <a:pt x="142" y="830"/>
                    <a:pt x="158" y="830"/>
                  </a:cubicBezTo>
                  <a:cubicBezTo>
                    <a:pt x="162" y="830"/>
                    <a:pt x="168" y="830"/>
                    <a:pt x="172" y="827"/>
                  </a:cubicBezTo>
                  <a:cubicBezTo>
                    <a:pt x="181" y="821"/>
                    <a:pt x="180" y="808"/>
                    <a:pt x="183" y="799"/>
                  </a:cubicBezTo>
                  <a:cubicBezTo>
                    <a:pt x="188" y="780"/>
                    <a:pt x="207" y="767"/>
                    <a:pt x="226" y="763"/>
                  </a:cubicBezTo>
                  <a:cubicBezTo>
                    <a:pt x="244" y="759"/>
                    <a:pt x="263" y="761"/>
                    <a:pt x="283" y="761"/>
                  </a:cubicBezTo>
                  <a:cubicBezTo>
                    <a:pt x="306" y="761"/>
                    <a:pt x="331" y="758"/>
                    <a:pt x="352" y="746"/>
                  </a:cubicBezTo>
                  <a:cubicBezTo>
                    <a:pt x="361" y="742"/>
                    <a:pt x="368" y="737"/>
                    <a:pt x="375" y="730"/>
                  </a:cubicBezTo>
                  <a:cubicBezTo>
                    <a:pt x="374" y="725"/>
                    <a:pt x="373" y="719"/>
                    <a:pt x="373" y="714"/>
                  </a:cubicBezTo>
                  <a:cubicBezTo>
                    <a:pt x="373" y="719"/>
                    <a:pt x="374" y="725"/>
                    <a:pt x="375" y="730"/>
                  </a:cubicBezTo>
                  <a:cubicBezTo>
                    <a:pt x="385" y="719"/>
                    <a:pt x="393" y="706"/>
                    <a:pt x="395" y="691"/>
                  </a:cubicBezTo>
                  <a:cubicBezTo>
                    <a:pt x="401" y="654"/>
                    <a:pt x="373" y="618"/>
                    <a:pt x="345" y="592"/>
                  </a:cubicBezTo>
                  <a:moveTo>
                    <a:pt x="126" y="101"/>
                  </a:moveTo>
                  <a:cubicBezTo>
                    <a:pt x="130" y="104"/>
                    <a:pt x="133" y="106"/>
                    <a:pt x="138" y="108"/>
                  </a:cubicBezTo>
                  <a:cubicBezTo>
                    <a:pt x="133" y="106"/>
                    <a:pt x="130" y="104"/>
                    <a:pt x="126" y="101"/>
                  </a:cubicBezTo>
                </a:path>
              </a:pathLst>
            </a:custGeom>
            <a:solidFill>
              <a:srgbClr val="44403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33" name="path"/>
          <p:cNvSpPr/>
          <p:nvPr/>
        </p:nvSpPr>
        <p:spPr>
          <a:xfrm>
            <a:off x="10255897" y="5851398"/>
            <a:ext cx="249606" cy="184111"/>
          </a:xfrm>
          <a:custGeom>
            <a:avLst/>
            <a:gdLst/>
            <a:ahLst/>
            <a:cxnLst/>
            <a:rect l="0" t="0" r="0" b="0"/>
            <a:pathLst>
              <a:path w="393" h="289">
                <a:moveTo>
                  <a:pt x="44" y="0"/>
                </a:moveTo>
                <a:cubicBezTo>
                  <a:pt x="73" y="31"/>
                  <a:pt x="104" y="63"/>
                  <a:pt x="129" y="95"/>
                </a:cubicBezTo>
                <a:cubicBezTo>
                  <a:pt x="147" y="116"/>
                  <a:pt x="169" y="174"/>
                  <a:pt x="198" y="153"/>
                </a:cubicBezTo>
                <a:cubicBezTo>
                  <a:pt x="231" y="128"/>
                  <a:pt x="264" y="104"/>
                  <a:pt x="297" y="80"/>
                </a:cubicBezTo>
                <a:cubicBezTo>
                  <a:pt x="303" y="75"/>
                  <a:pt x="308" y="71"/>
                  <a:pt x="315" y="68"/>
                </a:cubicBezTo>
                <a:cubicBezTo>
                  <a:pt x="354" y="56"/>
                  <a:pt x="373" y="109"/>
                  <a:pt x="381" y="139"/>
                </a:cubicBezTo>
                <a:cubicBezTo>
                  <a:pt x="387" y="156"/>
                  <a:pt x="386" y="150"/>
                  <a:pt x="389" y="167"/>
                </a:cubicBezTo>
                <a:cubicBezTo>
                  <a:pt x="391" y="176"/>
                  <a:pt x="393" y="187"/>
                  <a:pt x="390" y="196"/>
                </a:cubicBezTo>
                <a:cubicBezTo>
                  <a:pt x="386" y="206"/>
                  <a:pt x="376" y="212"/>
                  <a:pt x="367" y="218"/>
                </a:cubicBezTo>
                <a:cubicBezTo>
                  <a:pt x="326" y="240"/>
                  <a:pt x="284" y="259"/>
                  <a:pt x="239" y="271"/>
                </a:cubicBezTo>
                <a:cubicBezTo>
                  <a:pt x="215" y="278"/>
                  <a:pt x="191" y="282"/>
                  <a:pt x="167" y="286"/>
                </a:cubicBezTo>
                <a:cubicBezTo>
                  <a:pt x="141" y="289"/>
                  <a:pt x="140" y="285"/>
                  <a:pt x="127" y="260"/>
                </a:cubicBezTo>
                <a:cubicBezTo>
                  <a:pt x="86" y="176"/>
                  <a:pt x="38" y="120"/>
                  <a:pt x="0" y="33"/>
                </a:cubicBezTo>
                <a:cubicBezTo>
                  <a:pt x="15" y="23"/>
                  <a:pt x="30" y="11"/>
                  <a:pt x="44" y="0"/>
                </a:cubicBezTo>
              </a:path>
            </a:pathLst>
          </a:custGeom>
          <a:solidFill>
            <a:srgbClr val="FFECB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34" name="rect"/>
          <p:cNvSpPr/>
          <p:nvPr/>
        </p:nvSpPr>
        <p:spPr>
          <a:xfrm>
            <a:off x="10114546" y="5499061"/>
            <a:ext cx="54470" cy="28956"/>
          </a:xfrm>
          <a:prstGeom prst="rect">
            <a:avLst/>
          </a:prstGeom>
          <a:solidFill>
            <a:srgbClr val="B5B5B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35" name="rect"/>
          <p:cNvSpPr/>
          <p:nvPr/>
        </p:nvSpPr>
        <p:spPr>
          <a:xfrm>
            <a:off x="9978720" y="5537669"/>
            <a:ext cx="48259" cy="38620"/>
          </a:xfrm>
          <a:prstGeom prst="rect">
            <a:avLst/>
          </a:prstGeom>
          <a:solidFill>
            <a:srgbClr val="CACCC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36" name="path"/>
          <p:cNvSpPr/>
          <p:nvPr/>
        </p:nvSpPr>
        <p:spPr>
          <a:xfrm>
            <a:off x="9958716" y="5549391"/>
            <a:ext cx="173076" cy="277190"/>
          </a:xfrm>
          <a:custGeom>
            <a:avLst/>
            <a:gdLst/>
            <a:ahLst/>
            <a:cxnLst/>
            <a:rect l="0" t="0" r="0" b="0"/>
            <a:pathLst>
              <a:path w="272" h="436">
                <a:moveTo>
                  <a:pt x="67" y="35"/>
                </a:moveTo>
                <a:cubicBezTo>
                  <a:pt x="57" y="39"/>
                  <a:pt x="45" y="43"/>
                  <a:pt x="36" y="44"/>
                </a:cubicBezTo>
                <a:cubicBezTo>
                  <a:pt x="17" y="46"/>
                  <a:pt x="3" y="43"/>
                  <a:pt x="0" y="33"/>
                </a:cubicBezTo>
                <a:cubicBezTo>
                  <a:pt x="88" y="249"/>
                  <a:pt x="88" y="249"/>
                  <a:pt x="88" y="249"/>
                </a:cubicBezTo>
                <a:cubicBezTo>
                  <a:pt x="167" y="436"/>
                  <a:pt x="167" y="436"/>
                  <a:pt x="167" y="436"/>
                </a:cubicBezTo>
                <a:cubicBezTo>
                  <a:pt x="272" y="393"/>
                  <a:pt x="272" y="393"/>
                  <a:pt x="272" y="393"/>
                </a:cubicBezTo>
                <a:cubicBezTo>
                  <a:pt x="111" y="7"/>
                  <a:pt x="111" y="7"/>
                  <a:pt x="111" y="7"/>
                </a:cubicBezTo>
                <a:cubicBezTo>
                  <a:pt x="107" y="0"/>
                  <a:pt x="107" y="0"/>
                  <a:pt x="107" y="0"/>
                </a:cubicBezTo>
                <a:cubicBezTo>
                  <a:pt x="107" y="14"/>
                  <a:pt x="90" y="25"/>
                  <a:pt x="67" y="35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12" name="group 112"/>
          <p:cNvGrpSpPr/>
          <p:nvPr/>
        </p:nvGrpSpPr>
        <p:grpSpPr>
          <a:xfrm rot="21600000">
            <a:off x="9988372" y="5505272"/>
            <a:ext cx="448182" cy="434390"/>
            <a:chOff x="0" y="0"/>
            <a:chExt cx="448182" cy="434390"/>
          </a:xfrm>
        </p:grpSpPr>
        <p:sp>
          <p:nvSpPr>
            <p:cNvPr id="637" name="path"/>
            <p:cNvSpPr/>
            <p:nvPr/>
          </p:nvSpPr>
          <p:spPr>
            <a:xfrm>
              <a:off x="84810" y="0"/>
              <a:ext cx="95846" cy="317855"/>
            </a:xfrm>
            <a:custGeom>
              <a:avLst/>
              <a:gdLst/>
              <a:ahLst/>
              <a:cxnLst/>
              <a:rect l="0" t="0" r="0" b="0"/>
              <a:pathLst>
                <a:path w="150" h="500">
                  <a:moveTo>
                    <a:pt x="92" y="35"/>
                  </a:moveTo>
                  <a:cubicBezTo>
                    <a:pt x="78" y="33"/>
                    <a:pt x="65" y="31"/>
                    <a:pt x="54" y="28"/>
                  </a:cubicBezTo>
                  <a:cubicBezTo>
                    <a:pt x="35" y="21"/>
                    <a:pt x="22" y="10"/>
                    <a:pt x="23" y="0"/>
                  </a:cubicBezTo>
                  <a:cubicBezTo>
                    <a:pt x="10" y="264"/>
                    <a:pt x="10" y="264"/>
                    <a:pt x="10" y="264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27" y="500"/>
                    <a:pt x="127" y="500"/>
                    <a:pt x="127" y="500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50" y="17"/>
                    <a:pt x="150" y="17"/>
                    <a:pt x="150" y="17"/>
                  </a:cubicBezTo>
                  <a:cubicBezTo>
                    <a:pt x="142" y="32"/>
                    <a:pt x="119" y="35"/>
                    <a:pt x="92" y="35"/>
                  </a:cubicBezTo>
                </a:path>
              </a:pathLst>
            </a:custGeom>
            <a:solidFill>
              <a:srgbClr val="E0E0E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38" name="path"/>
            <p:cNvSpPr/>
            <p:nvPr/>
          </p:nvSpPr>
          <p:spPr>
            <a:xfrm>
              <a:off x="6198" y="141351"/>
              <a:ext cx="379932" cy="293039"/>
            </a:xfrm>
            <a:custGeom>
              <a:avLst/>
              <a:gdLst/>
              <a:ahLst/>
              <a:cxnLst/>
              <a:rect l="0" t="0" r="0" b="0"/>
              <a:pathLst>
                <a:path w="598" h="461">
                  <a:moveTo>
                    <a:pt x="598" y="382"/>
                  </a:moveTo>
                  <a:lnTo>
                    <a:pt x="56" y="461"/>
                  </a:lnTo>
                  <a:lnTo>
                    <a:pt x="0" y="80"/>
                  </a:lnTo>
                  <a:lnTo>
                    <a:pt x="541" y="0"/>
                  </a:lnTo>
                  <a:lnTo>
                    <a:pt x="598" y="382"/>
                  </a:lnTo>
                </a:path>
              </a:pathLst>
            </a:custGeom>
            <a:solidFill>
              <a:srgbClr val="97846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39" name="path"/>
            <p:cNvSpPr/>
            <p:nvPr/>
          </p:nvSpPr>
          <p:spPr>
            <a:xfrm>
              <a:off x="0" y="139966"/>
              <a:ext cx="350265" cy="158584"/>
            </a:xfrm>
            <a:custGeom>
              <a:avLst/>
              <a:gdLst/>
              <a:ahLst/>
              <a:cxnLst/>
              <a:rect l="0" t="0" r="0" b="0"/>
              <a:pathLst>
                <a:path w="551" h="249">
                  <a:moveTo>
                    <a:pt x="9" y="82"/>
                  </a:moveTo>
                  <a:lnTo>
                    <a:pt x="0" y="249"/>
                  </a:lnTo>
                  <a:lnTo>
                    <a:pt x="535" y="171"/>
                  </a:lnTo>
                  <a:lnTo>
                    <a:pt x="551" y="0"/>
                  </a:lnTo>
                  <a:lnTo>
                    <a:pt x="9" y="82"/>
                  </a:lnTo>
                </a:path>
              </a:pathLst>
            </a:custGeom>
            <a:solidFill>
              <a:srgbClr val="A9936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0" name="path"/>
            <p:cNvSpPr/>
            <p:nvPr/>
          </p:nvSpPr>
          <p:spPr>
            <a:xfrm>
              <a:off x="350265" y="57226"/>
              <a:ext cx="87579" cy="324764"/>
            </a:xfrm>
            <a:custGeom>
              <a:avLst/>
              <a:gdLst/>
              <a:ahLst/>
              <a:cxnLst/>
              <a:rect l="0" t="0" r="0" b="0"/>
              <a:pathLst>
                <a:path w="137" h="511">
                  <a:moveTo>
                    <a:pt x="84" y="0"/>
                  </a:moveTo>
                  <a:lnTo>
                    <a:pt x="137" y="359"/>
                  </a:lnTo>
                  <a:lnTo>
                    <a:pt x="56" y="511"/>
                  </a:lnTo>
                  <a:lnTo>
                    <a:pt x="0" y="130"/>
                  </a:lnTo>
                  <a:lnTo>
                    <a:pt x="84" y="0"/>
                  </a:lnTo>
                </a:path>
              </a:pathLst>
            </a:custGeom>
            <a:solidFill>
              <a:srgbClr val="8A796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1" name="path"/>
            <p:cNvSpPr/>
            <p:nvPr/>
          </p:nvSpPr>
          <p:spPr>
            <a:xfrm>
              <a:off x="350265" y="59296"/>
              <a:ext cx="97917" cy="153073"/>
            </a:xfrm>
            <a:custGeom>
              <a:avLst/>
              <a:gdLst/>
              <a:ahLst/>
              <a:cxnLst/>
              <a:rect l="0" t="0" r="0" b="0"/>
              <a:pathLst>
                <a:path w="154" h="241">
                  <a:moveTo>
                    <a:pt x="0" y="129"/>
                  </a:moveTo>
                  <a:lnTo>
                    <a:pt x="69" y="241"/>
                  </a:lnTo>
                  <a:lnTo>
                    <a:pt x="154" y="106"/>
                  </a:lnTo>
                  <a:lnTo>
                    <a:pt x="85" y="0"/>
                  </a:lnTo>
                  <a:lnTo>
                    <a:pt x="0" y="129"/>
                  </a:lnTo>
                </a:path>
              </a:pathLst>
            </a:custGeom>
            <a:solidFill>
              <a:srgbClr val="9A836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2" name="path"/>
            <p:cNvSpPr/>
            <p:nvPr/>
          </p:nvSpPr>
          <p:spPr>
            <a:xfrm>
              <a:off x="148932" y="115138"/>
              <a:ext cx="177202" cy="95161"/>
            </a:xfrm>
            <a:custGeom>
              <a:avLst/>
              <a:gdLst/>
              <a:ahLst/>
              <a:cxnLst/>
              <a:rect l="0" t="0" r="0" b="0"/>
              <a:pathLst>
                <a:path w="279" h="149">
                  <a:moveTo>
                    <a:pt x="0" y="88"/>
                  </a:moveTo>
                  <a:cubicBezTo>
                    <a:pt x="0" y="88"/>
                    <a:pt x="98" y="71"/>
                    <a:pt x="141" y="149"/>
                  </a:cubicBezTo>
                  <a:cubicBezTo>
                    <a:pt x="141" y="149"/>
                    <a:pt x="252" y="43"/>
                    <a:pt x="279" y="44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35" y="26"/>
                    <a:pt x="135" y="26"/>
                    <a:pt x="135" y="26"/>
                  </a:cubicBezTo>
                  <a:lnTo>
                    <a:pt x="0" y="8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group 114"/>
          <p:cNvGrpSpPr/>
          <p:nvPr/>
        </p:nvGrpSpPr>
        <p:grpSpPr>
          <a:xfrm rot="21600000">
            <a:off x="9621545" y="5641797"/>
            <a:ext cx="355790" cy="326821"/>
            <a:chOff x="0" y="0"/>
            <a:chExt cx="355790" cy="326821"/>
          </a:xfrm>
        </p:grpSpPr>
        <p:sp>
          <p:nvSpPr>
            <p:cNvPr id="643" name="path"/>
            <p:cNvSpPr/>
            <p:nvPr/>
          </p:nvSpPr>
          <p:spPr>
            <a:xfrm>
              <a:off x="0" y="39978"/>
              <a:ext cx="179971" cy="153073"/>
            </a:xfrm>
            <a:custGeom>
              <a:avLst/>
              <a:gdLst/>
              <a:ahLst/>
              <a:cxnLst/>
              <a:rect l="0" t="0" r="0" b="0"/>
              <a:pathLst>
                <a:path w="283" h="241">
                  <a:moveTo>
                    <a:pt x="1" y="105"/>
                  </a:moveTo>
                  <a:cubicBezTo>
                    <a:pt x="1" y="94"/>
                    <a:pt x="4" y="86"/>
                    <a:pt x="14" y="79"/>
                  </a:cubicBezTo>
                  <a:cubicBezTo>
                    <a:pt x="22" y="74"/>
                    <a:pt x="30" y="70"/>
                    <a:pt x="35" y="62"/>
                  </a:cubicBezTo>
                  <a:cubicBezTo>
                    <a:pt x="38" y="56"/>
                    <a:pt x="39" y="47"/>
                    <a:pt x="43" y="40"/>
                  </a:cubicBezTo>
                  <a:cubicBezTo>
                    <a:pt x="50" y="29"/>
                    <a:pt x="64" y="25"/>
                    <a:pt x="76" y="22"/>
                  </a:cubicBezTo>
                  <a:cubicBezTo>
                    <a:pt x="107" y="11"/>
                    <a:pt x="124" y="0"/>
                    <a:pt x="158" y="12"/>
                  </a:cubicBezTo>
                  <a:cubicBezTo>
                    <a:pt x="181" y="22"/>
                    <a:pt x="211" y="23"/>
                    <a:pt x="233" y="36"/>
                  </a:cubicBezTo>
                  <a:cubicBezTo>
                    <a:pt x="242" y="42"/>
                    <a:pt x="250" y="51"/>
                    <a:pt x="256" y="60"/>
                  </a:cubicBezTo>
                  <a:cubicBezTo>
                    <a:pt x="278" y="95"/>
                    <a:pt x="283" y="143"/>
                    <a:pt x="269" y="180"/>
                  </a:cubicBezTo>
                  <a:cubicBezTo>
                    <a:pt x="265" y="187"/>
                    <a:pt x="262" y="195"/>
                    <a:pt x="257" y="202"/>
                  </a:cubicBezTo>
                  <a:cubicBezTo>
                    <a:pt x="249" y="216"/>
                    <a:pt x="240" y="234"/>
                    <a:pt x="223" y="241"/>
                  </a:cubicBezTo>
                  <a:cubicBezTo>
                    <a:pt x="223" y="234"/>
                    <a:pt x="217" y="230"/>
                    <a:pt x="216" y="223"/>
                  </a:cubicBezTo>
                  <a:cubicBezTo>
                    <a:pt x="215" y="218"/>
                    <a:pt x="215" y="214"/>
                    <a:pt x="216" y="209"/>
                  </a:cubicBezTo>
                  <a:cubicBezTo>
                    <a:pt x="216" y="190"/>
                    <a:pt x="222" y="160"/>
                    <a:pt x="203" y="150"/>
                  </a:cubicBezTo>
                  <a:cubicBezTo>
                    <a:pt x="180" y="139"/>
                    <a:pt x="135" y="149"/>
                    <a:pt x="112" y="160"/>
                  </a:cubicBezTo>
                  <a:cubicBezTo>
                    <a:pt x="92" y="168"/>
                    <a:pt x="58" y="180"/>
                    <a:pt x="36" y="170"/>
                  </a:cubicBezTo>
                  <a:cubicBezTo>
                    <a:pt x="16" y="162"/>
                    <a:pt x="0" y="127"/>
                    <a:pt x="1" y="105"/>
                  </a:cubicBezTo>
                </a:path>
              </a:pathLst>
            </a:custGeom>
            <a:solidFill>
              <a:srgbClr val="6E69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4" name="path"/>
            <p:cNvSpPr/>
            <p:nvPr/>
          </p:nvSpPr>
          <p:spPr>
            <a:xfrm>
              <a:off x="132384" y="0"/>
              <a:ext cx="223405" cy="326821"/>
            </a:xfrm>
            <a:custGeom>
              <a:avLst/>
              <a:gdLst/>
              <a:ahLst/>
              <a:cxnLst/>
              <a:rect l="0" t="0" r="0" b="0"/>
              <a:pathLst>
                <a:path w="351" h="514">
                  <a:moveTo>
                    <a:pt x="0" y="372"/>
                  </a:moveTo>
                  <a:lnTo>
                    <a:pt x="210" y="310"/>
                  </a:lnTo>
                  <a:lnTo>
                    <a:pt x="133" y="46"/>
                  </a:lnTo>
                  <a:lnTo>
                    <a:pt x="197" y="0"/>
                  </a:lnTo>
                  <a:lnTo>
                    <a:pt x="351" y="305"/>
                  </a:lnTo>
                  <a:lnTo>
                    <a:pt x="309" y="410"/>
                  </a:lnTo>
                  <a:lnTo>
                    <a:pt x="108" y="514"/>
                  </a:lnTo>
                  <a:lnTo>
                    <a:pt x="0" y="372"/>
                  </a:lnTo>
                </a:path>
              </a:pathLst>
            </a:custGeom>
            <a:solidFill>
              <a:srgbClr val="40495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16" name="group 116"/>
          <p:cNvGrpSpPr/>
          <p:nvPr/>
        </p:nvGrpSpPr>
        <p:grpSpPr>
          <a:xfrm rot="21600000">
            <a:off x="8119097" y="5674194"/>
            <a:ext cx="202717" cy="502665"/>
            <a:chOff x="0" y="0"/>
            <a:chExt cx="202717" cy="502665"/>
          </a:xfrm>
        </p:grpSpPr>
        <p:sp>
          <p:nvSpPr>
            <p:cNvPr id="645" name="path"/>
            <p:cNvSpPr/>
            <p:nvPr/>
          </p:nvSpPr>
          <p:spPr>
            <a:xfrm>
              <a:off x="0" y="220650"/>
              <a:ext cx="170306" cy="282015"/>
            </a:xfrm>
            <a:custGeom>
              <a:avLst/>
              <a:gdLst/>
              <a:ahLst/>
              <a:cxnLst/>
              <a:rect l="0" t="0" r="0" b="0"/>
              <a:pathLst>
                <a:path w="268" h="444">
                  <a:moveTo>
                    <a:pt x="268" y="382"/>
                  </a:moveTo>
                  <a:lnTo>
                    <a:pt x="135" y="275"/>
                  </a:lnTo>
                  <a:lnTo>
                    <a:pt x="124" y="0"/>
                  </a:lnTo>
                  <a:lnTo>
                    <a:pt x="19" y="106"/>
                  </a:lnTo>
                  <a:lnTo>
                    <a:pt x="0" y="283"/>
                  </a:lnTo>
                  <a:lnTo>
                    <a:pt x="26" y="351"/>
                  </a:lnTo>
                  <a:lnTo>
                    <a:pt x="249" y="444"/>
                  </a:lnTo>
                  <a:lnTo>
                    <a:pt x="268" y="382"/>
                  </a:lnTo>
                </a:path>
              </a:pathLst>
            </a:custGeom>
            <a:solidFill>
              <a:srgbClr val="6A73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6" name="path"/>
            <p:cNvSpPr/>
            <p:nvPr/>
          </p:nvSpPr>
          <p:spPr>
            <a:xfrm>
              <a:off x="151688" y="29654"/>
              <a:ext cx="45504" cy="76530"/>
            </a:xfrm>
            <a:custGeom>
              <a:avLst/>
              <a:gdLst/>
              <a:ahLst/>
              <a:cxnLst/>
              <a:rect l="0" t="0" r="0" b="0"/>
              <a:pathLst>
                <a:path w="71" h="120">
                  <a:moveTo>
                    <a:pt x="35" y="44"/>
                  </a:moveTo>
                  <a:cubicBezTo>
                    <a:pt x="43" y="60"/>
                    <a:pt x="47" y="79"/>
                    <a:pt x="47" y="97"/>
                  </a:cubicBezTo>
                  <a:cubicBezTo>
                    <a:pt x="47" y="101"/>
                    <a:pt x="47" y="107"/>
                    <a:pt x="50" y="110"/>
                  </a:cubicBezTo>
                  <a:cubicBezTo>
                    <a:pt x="54" y="113"/>
                    <a:pt x="50" y="120"/>
                    <a:pt x="54" y="115"/>
                  </a:cubicBezTo>
                  <a:cubicBezTo>
                    <a:pt x="56" y="112"/>
                    <a:pt x="68" y="99"/>
                    <a:pt x="69" y="93"/>
                  </a:cubicBezTo>
                  <a:cubicBezTo>
                    <a:pt x="70" y="81"/>
                    <a:pt x="71" y="70"/>
                    <a:pt x="70" y="57"/>
                  </a:cubicBezTo>
                  <a:cubicBezTo>
                    <a:pt x="70" y="46"/>
                    <a:pt x="68" y="36"/>
                    <a:pt x="62" y="28"/>
                  </a:cubicBezTo>
                  <a:cubicBezTo>
                    <a:pt x="58" y="23"/>
                    <a:pt x="52" y="19"/>
                    <a:pt x="48" y="16"/>
                  </a:cubicBezTo>
                  <a:cubicBezTo>
                    <a:pt x="41" y="10"/>
                    <a:pt x="32" y="5"/>
                    <a:pt x="24" y="3"/>
                  </a:cubicBezTo>
                  <a:cubicBezTo>
                    <a:pt x="9" y="0"/>
                    <a:pt x="0" y="4"/>
                    <a:pt x="12" y="16"/>
                  </a:cubicBezTo>
                  <a:cubicBezTo>
                    <a:pt x="22" y="24"/>
                    <a:pt x="29" y="33"/>
                    <a:pt x="35" y="44"/>
                  </a:cubicBezTo>
                </a:path>
              </a:pathLst>
            </a:custGeom>
            <a:solidFill>
              <a:srgbClr val="36363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7" name="path"/>
            <p:cNvSpPr/>
            <p:nvPr/>
          </p:nvSpPr>
          <p:spPr>
            <a:xfrm>
              <a:off x="79285" y="28968"/>
              <a:ext cx="108940" cy="161341"/>
            </a:xfrm>
            <a:custGeom>
              <a:avLst/>
              <a:gdLst/>
              <a:ahLst/>
              <a:cxnLst/>
              <a:rect l="0" t="0" r="0" b="0"/>
              <a:pathLst>
                <a:path w="171" h="254">
                  <a:moveTo>
                    <a:pt x="46" y="244"/>
                  </a:moveTo>
                  <a:cubicBezTo>
                    <a:pt x="66" y="247"/>
                    <a:pt x="87" y="250"/>
                    <a:pt x="107" y="254"/>
                  </a:cubicBezTo>
                  <a:cubicBezTo>
                    <a:pt x="112" y="235"/>
                    <a:pt x="114" y="217"/>
                    <a:pt x="115" y="199"/>
                  </a:cubicBezTo>
                  <a:cubicBezTo>
                    <a:pt x="134" y="196"/>
                    <a:pt x="155" y="192"/>
                    <a:pt x="162" y="173"/>
                  </a:cubicBezTo>
                  <a:cubicBezTo>
                    <a:pt x="164" y="167"/>
                    <a:pt x="164" y="160"/>
                    <a:pt x="165" y="155"/>
                  </a:cubicBezTo>
                  <a:cubicBezTo>
                    <a:pt x="166" y="128"/>
                    <a:pt x="168" y="101"/>
                    <a:pt x="170" y="75"/>
                  </a:cubicBezTo>
                  <a:cubicBezTo>
                    <a:pt x="170" y="66"/>
                    <a:pt x="171" y="57"/>
                    <a:pt x="168" y="47"/>
                  </a:cubicBezTo>
                  <a:cubicBezTo>
                    <a:pt x="163" y="32"/>
                    <a:pt x="150" y="23"/>
                    <a:pt x="137" y="17"/>
                  </a:cubicBezTo>
                  <a:cubicBezTo>
                    <a:pt x="103" y="1"/>
                    <a:pt x="63" y="0"/>
                    <a:pt x="30" y="18"/>
                  </a:cubicBezTo>
                  <a:cubicBezTo>
                    <a:pt x="22" y="23"/>
                    <a:pt x="14" y="30"/>
                    <a:pt x="8" y="38"/>
                  </a:cubicBezTo>
                  <a:cubicBezTo>
                    <a:pt x="0" y="53"/>
                    <a:pt x="0" y="71"/>
                    <a:pt x="0" y="87"/>
                  </a:cubicBezTo>
                  <a:cubicBezTo>
                    <a:pt x="1" y="103"/>
                    <a:pt x="1" y="118"/>
                    <a:pt x="1" y="134"/>
                  </a:cubicBezTo>
                  <a:cubicBezTo>
                    <a:pt x="1" y="152"/>
                    <a:pt x="3" y="172"/>
                    <a:pt x="16" y="182"/>
                  </a:cubicBezTo>
                  <a:cubicBezTo>
                    <a:pt x="23" y="187"/>
                    <a:pt x="32" y="189"/>
                    <a:pt x="38" y="195"/>
                  </a:cubicBezTo>
                  <a:cubicBezTo>
                    <a:pt x="49" y="208"/>
                    <a:pt x="43" y="228"/>
                    <a:pt x="46" y="244"/>
                  </a:cubicBezTo>
                </a:path>
              </a:pathLst>
            </a:custGeom>
            <a:solidFill>
              <a:srgbClr val="D2C3A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8" name="path"/>
            <p:cNvSpPr/>
            <p:nvPr/>
          </p:nvSpPr>
          <p:spPr>
            <a:xfrm>
              <a:off x="66878" y="0"/>
              <a:ext cx="135838" cy="168935"/>
            </a:xfrm>
            <a:custGeom>
              <a:avLst/>
              <a:gdLst/>
              <a:ahLst/>
              <a:cxnLst/>
              <a:rect l="0" t="0" r="0" b="0"/>
              <a:pathLst>
                <a:path w="213" h="266">
                  <a:moveTo>
                    <a:pt x="192" y="190"/>
                  </a:moveTo>
                  <a:cubicBezTo>
                    <a:pt x="192" y="185"/>
                    <a:pt x="189" y="170"/>
                    <a:pt x="182" y="179"/>
                  </a:cubicBezTo>
                  <a:cubicBezTo>
                    <a:pt x="180" y="182"/>
                    <a:pt x="179" y="185"/>
                    <a:pt x="179" y="187"/>
                  </a:cubicBezTo>
                  <a:cubicBezTo>
                    <a:pt x="179" y="191"/>
                    <a:pt x="179" y="194"/>
                    <a:pt x="178" y="197"/>
                  </a:cubicBezTo>
                  <a:cubicBezTo>
                    <a:pt x="175" y="204"/>
                    <a:pt x="167" y="206"/>
                    <a:pt x="161" y="206"/>
                  </a:cubicBezTo>
                  <a:cubicBezTo>
                    <a:pt x="158" y="206"/>
                    <a:pt x="155" y="205"/>
                    <a:pt x="153" y="204"/>
                  </a:cubicBezTo>
                  <a:cubicBezTo>
                    <a:pt x="151" y="203"/>
                    <a:pt x="150" y="200"/>
                    <a:pt x="148" y="198"/>
                  </a:cubicBezTo>
                  <a:cubicBezTo>
                    <a:pt x="144" y="193"/>
                    <a:pt x="140" y="187"/>
                    <a:pt x="135" y="183"/>
                  </a:cubicBezTo>
                  <a:cubicBezTo>
                    <a:pt x="128" y="173"/>
                    <a:pt x="114" y="177"/>
                    <a:pt x="105" y="177"/>
                  </a:cubicBezTo>
                  <a:cubicBezTo>
                    <a:pt x="93" y="178"/>
                    <a:pt x="82" y="182"/>
                    <a:pt x="72" y="189"/>
                  </a:cubicBezTo>
                  <a:cubicBezTo>
                    <a:pt x="71" y="189"/>
                    <a:pt x="70" y="190"/>
                    <a:pt x="69" y="191"/>
                  </a:cubicBezTo>
                  <a:cubicBezTo>
                    <a:pt x="66" y="192"/>
                    <a:pt x="64" y="194"/>
                    <a:pt x="62" y="196"/>
                  </a:cubicBezTo>
                  <a:cubicBezTo>
                    <a:pt x="52" y="199"/>
                    <a:pt x="42" y="194"/>
                    <a:pt x="36" y="185"/>
                  </a:cubicBezTo>
                  <a:cubicBezTo>
                    <a:pt x="34" y="182"/>
                    <a:pt x="31" y="177"/>
                    <a:pt x="27" y="176"/>
                  </a:cubicBezTo>
                  <a:cubicBezTo>
                    <a:pt x="24" y="176"/>
                    <a:pt x="21" y="178"/>
                    <a:pt x="18" y="180"/>
                  </a:cubicBezTo>
                  <a:cubicBezTo>
                    <a:pt x="16" y="184"/>
                    <a:pt x="16" y="187"/>
                    <a:pt x="15" y="192"/>
                  </a:cubicBezTo>
                  <a:cubicBezTo>
                    <a:pt x="14" y="205"/>
                    <a:pt x="15" y="219"/>
                    <a:pt x="21" y="232"/>
                  </a:cubicBezTo>
                  <a:cubicBezTo>
                    <a:pt x="31" y="259"/>
                    <a:pt x="56" y="263"/>
                    <a:pt x="80" y="263"/>
                  </a:cubicBezTo>
                  <a:cubicBezTo>
                    <a:pt x="90" y="264"/>
                    <a:pt x="100" y="264"/>
                    <a:pt x="110" y="264"/>
                  </a:cubicBezTo>
                  <a:cubicBezTo>
                    <a:pt x="127" y="266"/>
                    <a:pt x="146" y="266"/>
                    <a:pt x="161" y="256"/>
                  </a:cubicBezTo>
                  <a:cubicBezTo>
                    <a:pt x="175" y="247"/>
                    <a:pt x="185" y="232"/>
                    <a:pt x="188" y="215"/>
                  </a:cubicBezTo>
                  <a:cubicBezTo>
                    <a:pt x="191" y="207"/>
                    <a:pt x="192" y="198"/>
                    <a:pt x="192" y="190"/>
                  </a:cubicBezTo>
                  <a:moveTo>
                    <a:pt x="124" y="224"/>
                  </a:moveTo>
                  <a:cubicBezTo>
                    <a:pt x="114" y="229"/>
                    <a:pt x="104" y="229"/>
                    <a:pt x="94" y="226"/>
                  </a:cubicBezTo>
                  <a:cubicBezTo>
                    <a:pt x="90" y="224"/>
                    <a:pt x="92" y="217"/>
                    <a:pt x="96" y="218"/>
                  </a:cubicBezTo>
                  <a:cubicBezTo>
                    <a:pt x="105" y="221"/>
                    <a:pt x="113" y="221"/>
                    <a:pt x="121" y="217"/>
                  </a:cubicBezTo>
                  <a:cubicBezTo>
                    <a:pt x="125" y="214"/>
                    <a:pt x="128" y="221"/>
                    <a:pt x="124" y="224"/>
                  </a:cubicBezTo>
                </a:path>
                <a:path w="213" h="266">
                  <a:moveTo>
                    <a:pt x="203" y="46"/>
                  </a:moveTo>
                  <a:cubicBezTo>
                    <a:pt x="205" y="40"/>
                    <a:pt x="206" y="33"/>
                    <a:pt x="208" y="28"/>
                  </a:cubicBezTo>
                  <a:cubicBezTo>
                    <a:pt x="202" y="29"/>
                    <a:pt x="195" y="30"/>
                    <a:pt x="189" y="28"/>
                  </a:cubicBezTo>
                  <a:cubicBezTo>
                    <a:pt x="189" y="24"/>
                    <a:pt x="189" y="21"/>
                    <a:pt x="189" y="17"/>
                  </a:cubicBezTo>
                  <a:cubicBezTo>
                    <a:pt x="189" y="14"/>
                    <a:pt x="146" y="9"/>
                    <a:pt x="144" y="9"/>
                  </a:cubicBezTo>
                  <a:cubicBezTo>
                    <a:pt x="111" y="4"/>
                    <a:pt x="82" y="0"/>
                    <a:pt x="52" y="16"/>
                  </a:cubicBezTo>
                  <a:cubicBezTo>
                    <a:pt x="27" y="30"/>
                    <a:pt x="9" y="51"/>
                    <a:pt x="4" y="80"/>
                  </a:cubicBezTo>
                  <a:cubicBezTo>
                    <a:pt x="0" y="107"/>
                    <a:pt x="7" y="144"/>
                    <a:pt x="21" y="168"/>
                  </a:cubicBezTo>
                  <a:cubicBezTo>
                    <a:pt x="21" y="161"/>
                    <a:pt x="18" y="143"/>
                    <a:pt x="19" y="136"/>
                  </a:cubicBezTo>
                  <a:cubicBezTo>
                    <a:pt x="22" y="129"/>
                    <a:pt x="24" y="122"/>
                    <a:pt x="28" y="116"/>
                  </a:cubicBezTo>
                  <a:cubicBezTo>
                    <a:pt x="35" y="105"/>
                    <a:pt x="45" y="94"/>
                    <a:pt x="58" y="87"/>
                  </a:cubicBezTo>
                  <a:cubicBezTo>
                    <a:pt x="77" y="77"/>
                    <a:pt x="99" y="71"/>
                    <a:pt x="122" y="70"/>
                  </a:cubicBezTo>
                  <a:cubicBezTo>
                    <a:pt x="142" y="67"/>
                    <a:pt x="166" y="66"/>
                    <a:pt x="186" y="73"/>
                  </a:cubicBezTo>
                  <a:cubicBezTo>
                    <a:pt x="196" y="75"/>
                    <a:pt x="197" y="78"/>
                    <a:pt x="203" y="68"/>
                  </a:cubicBezTo>
                  <a:cubicBezTo>
                    <a:pt x="204" y="67"/>
                    <a:pt x="213" y="47"/>
                    <a:pt x="212" y="47"/>
                  </a:cubicBezTo>
                  <a:cubicBezTo>
                    <a:pt x="210" y="47"/>
                    <a:pt x="206" y="47"/>
                    <a:pt x="203" y="46"/>
                  </a:cubicBezTo>
                </a:path>
              </a:pathLst>
            </a:custGeom>
            <a:solidFill>
              <a:srgbClr val="36363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49" name="path"/>
          <p:cNvSpPr/>
          <p:nvPr/>
        </p:nvSpPr>
        <p:spPr>
          <a:xfrm>
            <a:off x="8394903" y="5477687"/>
            <a:ext cx="295795" cy="339928"/>
          </a:xfrm>
          <a:custGeom>
            <a:avLst/>
            <a:gdLst/>
            <a:ahLst/>
            <a:cxnLst/>
            <a:rect l="0" t="0" r="0" b="0"/>
            <a:pathLst>
              <a:path w="465" h="535">
                <a:moveTo>
                  <a:pt x="195" y="22"/>
                </a:moveTo>
                <a:cubicBezTo>
                  <a:pt x="182" y="4"/>
                  <a:pt x="156" y="0"/>
                  <a:pt x="139" y="12"/>
                </a:cubicBezTo>
                <a:cubicBezTo>
                  <a:pt x="22" y="95"/>
                  <a:pt x="22" y="95"/>
                  <a:pt x="22" y="95"/>
                </a:cubicBezTo>
                <a:cubicBezTo>
                  <a:pt x="4" y="108"/>
                  <a:pt x="0" y="133"/>
                  <a:pt x="12" y="151"/>
                </a:cubicBezTo>
                <a:cubicBezTo>
                  <a:pt x="84" y="252"/>
                  <a:pt x="84" y="252"/>
                  <a:pt x="84" y="252"/>
                </a:cubicBezTo>
                <a:cubicBezTo>
                  <a:pt x="99" y="273"/>
                  <a:pt x="119" y="287"/>
                  <a:pt x="142" y="294"/>
                </a:cubicBezTo>
                <a:cubicBezTo>
                  <a:pt x="140" y="316"/>
                  <a:pt x="146" y="340"/>
                  <a:pt x="160" y="358"/>
                </a:cubicBezTo>
                <a:cubicBezTo>
                  <a:pt x="273" y="518"/>
                  <a:pt x="273" y="518"/>
                  <a:pt x="273" y="518"/>
                </a:cubicBezTo>
                <a:cubicBezTo>
                  <a:pt x="284" y="532"/>
                  <a:pt x="303" y="535"/>
                  <a:pt x="317" y="525"/>
                </a:cubicBezTo>
                <a:cubicBezTo>
                  <a:pt x="448" y="432"/>
                  <a:pt x="448" y="432"/>
                  <a:pt x="448" y="432"/>
                </a:cubicBezTo>
                <a:cubicBezTo>
                  <a:pt x="462" y="423"/>
                  <a:pt x="465" y="403"/>
                  <a:pt x="456" y="389"/>
                </a:cubicBezTo>
                <a:cubicBezTo>
                  <a:pt x="342" y="230"/>
                  <a:pt x="342" y="230"/>
                  <a:pt x="342" y="230"/>
                </a:cubicBezTo>
                <a:cubicBezTo>
                  <a:pt x="328" y="210"/>
                  <a:pt x="308" y="197"/>
                  <a:pt x="286" y="191"/>
                </a:cubicBezTo>
                <a:cubicBezTo>
                  <a:pt x="287" y="168"/>
                  <a:pt x="280" y="143"/>
                  <a:pt x="266" y="123"/>
                </a:cubicBezTo>
                <a:lnTo>
                  <a:pt x="195" y="22"/>
                </a:ln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50" name="path"/>
          <p:cNvSpPr/>
          <p:nvPr/>
        </p:nvSpPr>
        <p:spPr>
          <a:xfrm>
            <a:off x="10879835" y="6515100"/>
            <a:ext cx="850391" cy="117347"/>
          </a:xfrm>
          <a:custGeom>
            <a:avLst/>
            <a:gdLst/>
            <a:ahLst/>
            <a:cxnLst/>
            <a:rect l="0" t="0" r="0" b="0"/>
            <a:pathLst>
              <a:path w="1339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6" y="184"/>
                </a:lnTo>
                <a:lnTo>
                  <a:pt x="0" y="184"/>
                </a:lnTo>
              </a:path>
              <a:path w="1339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  <a:path w="1339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18" name="group 118"/>
          <p:cNvGrpSpPr/>
          <p:nvPr/>
        </p:nvGrpSpPr>
        <p:grpSpPr>
          <a:xfrm rot="21600000">
            <a:off x="8567280" y="5833478"/>
            <a:ext cx="406806" cy="237185"/>
            <a:chOff x="0" y="0"/>
            <a:chExt cx="406806" cy="237185"/>
          </a:xfrm>
        </p:grpSpPr>
        <p:sp>
          <p:nvSpPr>
            <p:cNvPr id="651" name="path"/>
            <p:cNvSpPr/>
            <p:nvPr/>
          </p:nvSpPr>
          <p:spPr>
            <a:xfrm>
              <a:off x="234429" y="4826"/>
              <a:ext cx="172377" cy="201333"/>
            </a:xfrm>
            <a:custGeom>
              <a:avLst/>
              <a:gdLst/>
              <a:ahLst/>
              <a:cxnLst/>
              <a:rect l="0" t="0" r="0" b="0"/>
              <a:pathLst>
                <a:path w="271" h="317">
                  <a:moveTo>
                    <a:pt x="260" y="52"/>
                  </a:moveTo>
                  <a:cubicBezTo>
                    <a:pt x="260" y="52"/>
                    <a:pt x="207" y="60"/>
                    <a:pt x="181" y="102"/>
                  </a:cubicBezTo>
                  <a:cubicBezTo>
                    <a:pt x="127" y="198"/>
                    <a:pt x="127" y="198"/>
                    <a:pt x="127" y="19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9"/>
                    <a:pt x="110" y="313"/>
                    <a:pt x="118" y="315"/>
                  </a:cubicBezTo>
                  <a:cubicBezTo>
                    <a:pt x="126" y="317"/>
                    <a:pt x="250" y="254"/>
                    <a:pt x="271" y="226"/>
                  </a:cubicBezTo>
                  <a:lnTo>
                    <a:pt x="260" y="52"/>
                  </a:lnTo>
                </a:path>
              </a:pathLst>
            </a:custGeom>
            <a:solidFill>
              <a:srgbClr val="A0A1A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2" name="path"/>
            <p:cNvSpPr/>
            <p:nvPr/>
          </p:nvSpPr>
          <p:spPr>
            <a:xfrm>
              <a:off x="0" y="2070"/>
              <a:ext cx="234429" cy="138595"/>
            </a:xfrm>
            <a:custGeom>
              <a:avLst/>
              <a:gdLst/>
              <a:ahLst/>
              <a:cxnLst/>
              <a:rect l="0" t="0" r="0" b="0"/>
              <a:pathLst>
                <a:path w="369" h="218">
                  <a:moveTo>
                    <a:pt x="301" y="8"/>
                  </a:moveTo>
                  <a:cubicBezTo>
                    <a:pt x="277" y="0"/>
                    <a:pt x="253" y="9"/>
                    <a:pt x="232" y="18"/>
                  </a:cubicBezTo>
                  <a:cubicBezTo>
                    <a:pt x="201" y="34"/>
                    <a:pt x="172" y="52"/>
                    <a:pt x="147" y="76"/>
                  </a:cubicBezTo>
                  <a:cubicBezTo>
                    <a:pt x="126" y="95"/>
                    <a:pt x="105" y="118"/>
                    <a:pt x="77" y="119"/>
                  </a:cubicBezTo>
                  <a:cubicBezTo>
                    <a:pt x="64" y="120"/>
                    <a:pt x="51" y="117"/>
                    <a:pt x="39" y="117"/>
                  </a:cubicBezTo>
                  <a:cubicBezTo>
                    <a:pt x="26" y="117"/>
                    <a:pt x="12" y="120"/>
                    <a:pt x="7" y="131"/>
                  </a:cubicBezTo>
                  <a:cubicBezTo>
                    <a:pt x="0" y="144"/>
                    <a:pt x="5" y="160"/>
                    <a:pt x="14" y="172"/>
                  </a:cubicBezTo>
                  <a:cubicBezTo>
                    <a:pt x="24" y="191"/>
                    <a:pt x="41" y="207"/>
                    <a:pt x="62" y="214"/>
                  </a:cubicBezTo>
                  <a:cubicBezTo>
                    <a:pt x="75" y="218"/>
                    <a:pt x="90" y="218"/>
                    <a:pt x="104" y="215"/>
                  </a:cubicBezTo>
                  <a:cubicBezTo>
                    <a:pt x="169" y="207"/>
                    <a:pt x="228" y="174"/>
                    <a:pt x="277" y="131"/>
                  </a:cubicBezTo>
                  <a:cubicBezTo>
                    <a:pt x="310" y="103"/>
                    <a:pt x="369" y="32"/>
                    <a:pt x="301" y="8"/>
                  </a:cubicBezTo>
                </a:path>
              </a:pathLst>
            </a:custGeom>
            <a:solidFill>
              <a:srgbClr val="E6BC3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3" name="path"/>
            <p:cNvSpPr/>
            <p:nvPr/>
          </p:nvSpPr>
          <p:spPr>
            <a:xfrm>
              <a:off x="49645" y="0"/>
              <a:ext cx="216508" cy="237185"/>
            </a:xfrm>
            <a:custGeom>
              <a:avLst/>
              <a:gdLst/>
              <a:ahLst/>
              <a:cxnLst/>
              <a:rect l="0" t="0" r="0" b="0"/>
              <a:pathLst>
                <a:path w="340" h="373">
                  <a:moveTo>
                    <a:pt x="204" y="12"/>
                  </a:moveTo>
                  <a:cubicBezTo>
                    <a:pt x="181" y="15"/>
                    <a:pt x="162" y="33"/>
                    <a:pt x="148" y="53"/>
                  </a:cubicBezTo>
                  <a:cubicBezTo>
                    <a:pt x="127" y="80"/>
                    <a:pt x="111" y="110"/>
                    <a:pt x="99" y="142"/>
                  </a:cubicBezTo>
                  <a:cubicBezTo>
                    <a:pt x="89" y="169"/>
                    <a:pt x="80" y="198"/>
                    <a:pt x="57" y="213"/>
                  </a:cubicBezTo>
                  <a:cubicBezTo>
                    <a:pt x="46" y="219"/>
                    <a:pt x="33" y="223"/>
                    <a:pt x="23" y="228"/>
                  </a:cubicBezTo>
                  <a:cubicBezTo>
                    <a:pt x="11" y="233"/>
                    <a:pt x="1" y="244"/>
                    <a:pt x="0" y="255"/>
                  </a:cubicBezTo>
                  <a:cubicBezTo>
                    <a:pt x="0" y="271"/>
                    <a:pt x="12" y="281"/>
                    <a:pt x="24" y="288"/>
                  </a:cubicBezTo>
                  <a:cubicBezTo>
                    <a:pt x="43" y="300"/>
                    <a:pt x="65" y="307"/>
                    <a:pt x="87" y="303"/>
                  </a:cubicBezTo>
                  <a:cubicBezTo>
                    <a:pt x="101" y="301"/>
                    <a:pt x="113" y="294"/>
                    <a:pt x="125" y="286"/>
                  </a:cubicBezTo>
                  <a:cubicBezTo>
                    <a:pt x="179" y="248"/>
                    <a:pt x="216" y="191"/>
                    <a:pt x="239" y="131"/>
                  </a:cubicBezTo>
                  <a:cubicBezTo>
                    <a:pt x="255" y="91"/>
                    <a:pt x="275" y="2"/>
                    <a:pt x="204" y="12"/>
                  </a:cubicBezTo>
                </a:path>
                <a:path w="340" h="373">
                  <a:moveTo>
                    <a:pt x="275" y="43"/>
                  </a:moveTo>
                  <a:cubicBezTo>
                    <a:pt x="295" y="57"/>
                    <a:pt x="301" y="83"/>
                    <a:pt x="304" y="106"/>
                  </a:cubicBezTo>
                  <a:cubicBezTo>
                    <a:pt x="309" y="140"/>
                    <a:pt x="309" y="174"/>
                    <a:pt x="304" y="208"/>
                  </a:cubicBezTo>
                  <a:cubicBezTo>
                    <a:pt x="299" y="236"/>
                    <a:pt x="292" y="266"/>
                    <a:pt x="306" y="291"/>
                  </a:cubicBezTo>
                  <a:cubicBezTo>
                    <a:pt x="312" y="302"/>
                    <a:pt x="322" y="310"/>
                    <a:pt x="329" y="320"/>
                  </a:cubicBezTo>
                  <a:cubicBezTo>
                    <a:pt x="336" y="331"/>
                    <a:pt x="340" y="345"/>
                    <a:pt x="335" y="355"/>
                  </a:cubicBezTo>
                  <a:cubicBezTo>
                    <a:pt x="329" y="368"/>
                    <a:pt x="312" y="372"/>
                    <a:pt x="297" y="372"/>
                  </a:cubicBezTo>
                  <a:cubicBezTo>
                    <a:pt x="276" y="373"/>
                    <a:pt x="253" y="368"/>
                    <a:pt x="236" y="355"/>
                  </a:cubicBezTo>
                  <a:cubicBezTo>
                    <a:pt x="224" y="346"/>
                    <a:pt x="217" y="333"/>
                    <a:pt x="210" y="320"/>
                  </a:cubicBezTo>
                  <a:cubicBezTo>
                    <a:pt x="181" y="262"/>
                    <a:pt x="178" y="195"/>
                    <a:pt x="186" y="131"/>
                  </a:cubicBezTo>
                  <a:cubicBezTo>
                    <a:pt x="190" y="87"/>
                    <a:pt x="216" y="0"/>
                    <a:pt x="275" y="43"/>
                  </a:cubicBezTo>
                </a:path>
              </a:pathLst>
            </a:custGeom>
            <a:solidFill>
              <a:srgbClr val="F1CC4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group 120"/>
          <p:cNvGrpSpPr/>
          <p:nvPr/>
        </p:nvGrpSpPr>
        <p:grpSpPr>
          <a:xfrm rot="21600000">
            <a:off x="8385936" y="5446661"/>
            <a:ext cx="268910" cy="326135"/>
            <a:chOff x="0" y="0"/>
            <a:chExt cx="268910" cy="326135"/>
          </a:xfrm>
        </p:grpSpPr>
        <p:sp>
          <p:nvSpPr>
            <p:cNvPr id="654" name="path"/>
            <p:cNvSpPr/>
            <p:nvPr/>
          </p:nvSpPr>
          <p:spPr>
            <a:xfrm>
              <a:off x="22745" y="28269"/>
              <a:ext cx="62065" cy="55841"/>
            </a:xfrm>
            <a:custGeom>
              <a:avLst/>
              <a:gdLst/>
              <a:ahLst/>
              <a:cxnLst/>
              <a:rect l="0" t="0" r="0" b="0"/>
              <a:pathLst>
                <a:path w="97" h="87">
                  <a:moveTo>
                    <a:pt x="97" y="34"/>
                  </a:moveTo>
                  <a:lnTo>
                    <a:pt x="23" y="87"/>
                  </a:lnTo>
                  <a:lnTo>
                    <a:pt x="0" y="51"/>
                  </a:lnTo>
                  <a:lnTo>
                    <a:pt x="72" y="0"/>
                  </a:lnTo>
                  <a:lnTo>
                    <a:pt x="97" y="3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5" name="path"/>
            <p:cNvSpPr/>
            <p:nvPr/>
          </p:nvSpPr>
          <p:spPr>
            <a:xfrm>
              <a:off x="0" y="0"/>
              <a:ext cx="75158" cy="68262"/>
            </a:xfrm>
            <a:custGeom>
              <a:avLst/>
              <a:gdLst/>
              <a:ahLst/>
              <a:cxnLst/>
              <a:rect l="0" t="0" r="0" b="0"/>
              <a:pathLst>
                <a:path w="118" h="107">
                  <a:moveTo>
                    <a:pt x="118" y="46"/>
                  </a:moveTo>
                  <a:lnTo>
                    <a:pt x="34" y="107"/>
                  </a:lnTo>
                  <a:lnTo>
                    <a:pt x="0" y="60"/>
                  </a:lnTo>
                  <a:lnTo>
                    <a:pt x="85" y="0"/>
                  </a:lnTo>
                  <a:lnTo>
                    <a:pt x="118" y="46"/>
                  </a:lnTo>
                </a:path>
              </a:pathLst>
            </a:custGeom>
            <a:solidFill>
              <a:srgbClr val="5773A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6" name="path"/>
            <p:cNvSpPr/>
            <p:nvPr/>
          </p:nvSpPr>
          <p:spPr>
            <a:xfrm>
              <a:off x="124803" y="188925"/>
              <a:ext cx="144107" cy="137210"/>
            </a:xfrm>
            <a:custGeom>
              <a:avLst/>
              <a:gdLst/>
              <a:ahLst/>
              <a:cxnLst/>
              <a:rect l="0" t="0" r="0" b="0"/>
              <a:pathLst>
                <a:path w="226" h="216">
                  <a:moveTo>
                    <a:pt x="154" y="9"/>
                  </a:moveTo>
                  <a:lnTo>
                    <a:pt x="7" y="114"/>
                  </a:lnTo>
                  <a:lnTo>
                    <a:pt x="0" y="104"/>
                  </a:lnTo>
                  <a:lnTo>
                    <a:pt x="146" y="0"/>
                  </a:lnTo>
                  <a:lnTo>
                    <a:pt x="154" y="9"/>
                  </a:lnTo>
                </a:path>
                <a:path w="226" h="216">
                  <a:moveTo>
                    <a:pt x="191" y="62"/>
                  </a:moveTo>
                  <a:lnTo>
                    <a:pt x="43" y="167"/>
                  </a:lnTo>
                  <a:lnTo>
                    <a:pt x="38" y="156"/>
                  </a:lnTo>
                  <a:lnTo>
                    <a:pt x="184" y="52"/>
                  </a:lnTo>
                  <a:lnTo>
                    <a:pt x="191" y="62"/>
                  </a:lnTo>
                </a:path>
                <a:path w="226" h="216">
                  <a:moveTo>
                    <a:pt x="226" y="111"/>
                  </a:moveTo>
                  <a:lnTo>
                    <a:pt x="79" y="216"/>
                  </a:lnTo>
                  <a:lnTo>
                    <a:pt x="71" y="205"/>
                  </a:lnTo>
                  <a:lnTo>
                    <a:pt x="219" y="100"/>
                  </a:lnTo>
                  <a:lnTo>
                    <a:pt x="226" y="111"/>
                  </a:lnTo>
                </a:path>
              </a:pathLst>
            </a:custGeom>
            <a:solidFill>
              <a:srgbClr val="CACCC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57" name="path"/>
          <p:cNvSpPr/>
          <p:nvPr/>
        </p:nvSpPr>
        <p:spPr>
          <a:xfrm>
            <a:off x="10364152" y="6480238"/>
            <a:ext cx="115150" cy="304774"/>
          </a:xfrm>
          <a:custGeom>
            <a:avLst/>
            <a:gdLst/>
            <a:ahLst/>
            <a:cxnLst/>
            <a:rect l="0" t="0" r="0" b="0"/>
            <a:pathLst>
              <a:path w="181" h="479">
                <a:moveTo>
                  <a:pt x="0" y="0"/>
                </a:moveTo>
                <a:cubicBezTo>
                  <a:pt x="11" y="133"/>
                  <a:pt x="11" y="133"/>
                  <a:pt x="11" y="133"/>
                </a:cubicBezTo>
                <a:cubicBezTo>
                  <a:pt x="125" y="479"/>
                  <a:pt x="125" y="479"/>
                  <a:pt x="125" y="479"/>
                </a:cubicBezTo>
                <a:cubicBezTo>
                  <a:pt x="180" y="472"/>
                  <a:pt x="180" y="472"/>
                  <a:pt x="180" y="472"/>
                </a:cubicBezTo>
                <a:cubicBezTo>
                  <a:pt x="181" y="479"/>
                  <a:pt x="181" y="479"/>
                  <a:pt x="181" y="479"/>
                </a:cubicBezTo>
                <a:cubicBezTo>
                  <a:pt x="140" y="121"/>
                  <a:pt x="140" y="121"/>
                  <a:pt x="140" y="121"/>
                </a:cubicBezTo>
                <a:cubicBezTo>
                  <a:pt x="175" y="0"/>
                  <a:pt x="175" y="0"/>
                  <a:pt x="175" y="0"/>
                </a:cubicBezTo>
                <a:cubicBezTo>
                  <a:pt x="111" y="1"/>
                  <a:pt x="47" y="1"/>
                  <a:pt x="0" y="0"/>
                </a:cubicBezTo>
              </a:path>
            </a:pathLst>
          </a:custGeom>
          <a:solidFill>
            <a:srgbClr val="90949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58" name="path"/>
          <p:cNvSpPr/>
          <p:nvPr/>
        </p:nvSpPr>
        <p:spPr>
          <a:xfrm>
            <a:off x="10493095" y="6479552"/>
            <a:ext cx="98603" cy="339242"/>
          </a:xfrm>
          <a:custGeom>
            <a:avLst/>
            <a:gdLst/>
            <a:ahLst/>
            <a:cxnLst/>
            <a:rect l="0" t="0" r="0" b="0"/>
            <a:pathLst>
              <a:path w="155" h="534">
                <a:moveTo>
                  <a:pt x="42" y="529"/>
                </a:moveTo>
                <a:cubicBezTo>
                  <a:pt x="44" y="529"/>
                  <a:pt x="44" y="529"/>
                  <a:pt x="44" y="529"/>
                </a:cubicBezTo>
                <a:cubicBezTo>
                  <a:pt x="43" y="508"/>
                  <a:pt x="43" y="508"/>
                  <a:pt x="43" y="508"/>
                </a:cubicBezTo>
                <a:cubicBezTo>
                  <a:pt x="100" y="534"/>
                  <a:pt x="100" y="534"/>
                  <a:pt x="100" y="534"/>
                </a:cubicBezTo>
                <a:cubicBezTo>
                  <a:pt x="149" y="23"/>
                  <a:pt x="149" y="23"/>
                  <a:pt x="149" y="23"/>
                </a:cubicBezTo>
                <a:cubicBezTo>
                  <a:pt x="155" y="0"/>
                  <a:pt x="155" y="0"/>
                  <a:pt x="155" y="0"/>
                </a:cubicBezTo>
                <a:cubicBezTo>
                  <a:pt x="109" y="0"/>
                  <a:pt x="54" y="1"/>
                  <a:pt x="0" y="1"/>
                </a:cubicBezTo>
                <a:lnTo>
                  <a:pt x="42" y="529"/>
                </a:lnTo>
              </a:path>
            </a:pathLst>
          </a:custGeom>
          <a:solidFill>
            <a:srgbClr val="90949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59" name="picture 6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627262" y="6778117"/>
            <a:ext cx="297180" cy="79882"/>
          </a:xfrm>
          <a:prstGeom prst="rect">
            <a:avLst/>
          </a:prstGeom>
        </p:spPr>
      </p:pic>
      <p:sp>
        <p:nvSpPr>
          <p:cNvPr id="660" name="path"/>
          <p:cNvSpPr/>
          <p:nvPr/>
        </p:nvSpPr>
        <p:spPr>
          <a:xfrm>
            <a:off x="11841480" y="6515100"/>
            <a:ext cx="129539" cy="117347"/>
          </a:xfrm>
          <a:custGeom>
            <a:avLst/>
            <a:gdLst/>
            <a:ahLst/>
            <a:cxnLst/>
            <a:rect l="0" t="0" r="0" b="0"/>
            <a:pathLst>
              <a:path w="203" h="184">
                <a:moveTo>
                  <a:pt x="0" y="184"/>
                </a:moveTo>
                <a:lnTo>
                  <a:pt x="45" y="0"/>
                </a:lnTo>
                <a:lnTo>
                  <a:pt x="203" y="0"/>
                </a:lnTo>
                <a:lnTo>
                  <a:pt x="158" y="184"/>
                </a:lnTo>
                <a:lnTo>
                  <a:pt x="0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1" name="path"/>
          <p:cNvSpPr/>
          <p:nvPr/>
        </p:nvSpPr>
        <p:spPr>
          <a:xfrm>
            <a:off x="11120627" y="6515100"/>
            <a:ext cx="128016" cy="117347"/>
          </a:xfrm>
          <a:custGeom>
            <a:avLst/>
            <a:gdLst/>
            <a:ahLst/>
            <a:cxnLst/>
            <a:rect l="0" t="0" r="0" b="0"/>
            <a:pathLst>
              <a:path w="201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6" y="184"/>
                </a:lnTo>
                <a:lnTo>
                  <a:pt x="0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2" name="path"/>
          <p:cNvSpPr/>
          <p:nvPr/>
        </p:nvSpPr>
        <p:spPr>
          <a:xfrm>
            <a:off x="10639044" y="6515100"/>
            <a:ext cx="128015" cy="117347"/>
          </a:xfrm>
          <a:custGeom>
            <a:avLst/>
            <a:gdLst/>
            <a:ahLst/>
            <a:cxnLst/>
            <a:rect l="0" t="0" r="0" b="0"/>
            <a:pathLst>
              <a:path w="201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22" name="group 122"/>
          <p:cNvGrpSpPr/>
          <p:nvPr/>
        </p:nvGrpSpPr>
        <p:grpSpPr>
          <a:xfrm rot="21600000">
            <a:off x="10424832" y="6780186"/>
            <a:ext cx="154458" cy="77216"/>
            <a:chOff x="0" y="0"/>
            <a:chExt cx="154458" cy="77216"/>
          </a:xfrm>
        </p:grpSpPr>
        <p:sp>
          <p:nvSpPr>
            <p:cNvPr id="663" name="path"/>
            <p:cNvSpPr/>
            <p:nvPr/>
          </p:nvSpPr>
          <p:spPr>
            <a:xfrm>
              <a:off x="96533" y="35852"/>
              <a:ext cx="57924" cy="41364"/>
            </a:xfrm>
            <a:custGeom>
              <a:avLst/>
              <a:gdLst/>
              <a:ahLst/>
              <a:cxnLst/>
              <a:rect l="0" t="0" r="0" b="0"/>
              <a:pathLst>
                <a:path w="91" h="65">
                  <a:moveTo>
                    <a:pt x="0" y="0"/>
                  </a:moveTo>
                  <a:lnTo>
                    <a:pt x="1" y="8"/>
                  </a:lnTo>
                  <a:lnTo>
                    <a:pt x="4" y="39"/>
                  </a:lnTo>
                  <a:lnTo>
                    <a:pt x="65" y="65"/>
                  </a:lnTo>
                  <a:lnTo>
                    <a:pt x="91" y="33"/>
                  </a:lnTo>
                  <a:lnTo>
                    <a:pt x="59" y="5"/>
                  </a:lnTo>
                  <a:lnTo>
                    <a:pt x="56" y="4"/>
                  </a:lnTo>
                  <a:lnTo>
                    <a:pt x="56" y="7"/>
                  </a:lnTo>
                  <a:lnTo>
                    <a:pt x="0" y="0"/>
                  </a:lnTo>
                </a:path>
              </a:pathLst>
            </a:custGeom>
            <a:solidFill>
              <a:srgbClr val="3E3D3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64" name="path"/>
            <p:cNvSpPr/>
            <p:nvPr/>
          </p:nvSpPr>
          <p:spPr>
            <a:xfrm>
              <a:off x="95847" y="22059"/>
              <a:ext cx="36538" cy="18618"/>
            </a:xfrm>
            <a:custGeom>
              <a:avLst/>
              <a:gdLst/>
              <a:ahLst/>
              <a:cxnLst/>
              <a:rect l="0" t="0" r="0" b="0"/>
              <a:pathLst>
                <a:path w="57" h="29">
                  <a:moveTo>
                    <a:pt x="1" y="21"/>
                  </a:moveTo>
                  <a:lnTo>
                    <a:pt x="57" y="29"/>
                  </a:lnTo>
                  <a:lnTo>
                    <a:pt x="57" y="26"/>
                  </a:lnTo>
                  <a:lnTo>
                    <a:pt x="0" y="0"/>
                  </a:lnTo>
                  <a:lnTo>
                    <a:pt x="1" y="21"/>
                  </a:lnTo>
                </a:path>
              </a:pathLst>
            </a:custGeom>
            <a:solidFill>
              <a:srgbClr val="90949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65" name="path"/>
            <p:cNvSpPr/>
            <p:nvPr/>
          </p:nvSpPr>
          <p:spPr>
            <a:xfrm>
              <a:off x="0" y="0"/>
              <a:ext cx="55854" cy="44119"/>
            </a:xfrm>
            <a:custGeom>
              <a:avLst/>
              <a:gdLst/>
              <a:ahLst/>
              <a:cxnLst/>
              <a:rect l="0" t="0" r="0" b="0"/>
              <a:pathLst>
                <a:path w="87" h="69">
                  <a:moveTo>
                    <a:pt x="29" y="7"/>
                  </a:moveTo>
                  <a:lnTo>
                    <a:pt x="26" y="8"/>
                  </a:lnTo>
                  <a:lnTo>
                    <a:pt x="0" y="42"/>
                  </a:lnTo>
                  <a:lnTo>
                    <a:pt x="33" y="69"/>
                  </a:lnTo>
                  <a:lnTo>
                    <a:pt x="87" y="30"/>
                  </a:lnTo>
                  <a:lnTo>
                    <a:pt x="85" y="7"/>
                  </a:lnTo>
                  <a:lnTo>
                    <a:pt x="30" y="14"/>
                  </a:lnTo>
                  <a:lnTo>
                    <a:pt x="29" y="7"/>
                  </a:lnTo>
                </a:path>
                <a:path w="87" h="69">
                  <a:moveTo>
                    <a:pt x="29" y="7"/>
                  </a:moveTo>
                  <a:lnTo>
                    <a:pt x="30" y="14"/>
                  </a:lnTo>
                  <a:lnTo>
                    <a:pt x="85" y="7"/>
                  </a:lnTo>
                  <a:lnTo>
                    <a:pt x="84" y="0"/>
                  </a:lnTo>
                  <a:lnTo>
                    <a:pt x="29" y="7"/>
                  </a:lnTo>
                </a:path>
              </a:pathLst>
            </a:custGeom>
            <a:solidFill>
              <a:srgbClr val="3E3D3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group 124"/>
          <p:cNvGrpSpPr/>
          <p:nvPr/>
        </p:nvGrpSpPr>
        <p:grpSpPr>
          <a:xfrm rot="21600000">
            <a:off x="8748623" y="5815545"/>
            <a:ext cx="76530" cy="59296"/>
            <a:chOff x="0" y="0"/>
            <a:chExt cx="76530" cy="59296"/>
          </a:xfrm>
        </p:grpSpPr>
        <p:sp>
          <p:nvSpPr>
            <p:cNvPr id="666" name="path"/>
            <p:cNvSpPr/>
            <p:nvPr/>
          </p:nvSpPr>
          <p:spPr>
            <a:xfrm>
              <a:off x="31026" y="0"/>
              <a:ext cx="45504" cy="38620"/>
            </a:xfrm>
            <a:custGeom>
              <a:avLst/>
              <a:gdLst/>
              <a:ahLst/>
              <a:cxnLst/>
              <a:rect l="0" t="0" r="0" b="0"/>
              <a:pathLst>
                <a:path w="71" h="60">
                  <a:moveTo>
                    <a:pt x="53" y="22"/>
                  </a:moveTo>
                  <a:cubicBezTo>
                    <a:pt x="38" y="15"/>
                    <a:pt x="24" y="8"/>
                    <a:pt x="9" y="0"/>
                  </a:cubicBezTo>
                  <a:cubicBezTo>
                    <a:pt x="5" y="7"/>
                    <a:pt x="3" y="12"/>
                    <a:pt x="0" y="19"/>
                  </a:cubicBezTo>
                  <a:cubicBezTo>
                    <a:pt x="9" y="26"/>
                    <a:pt x="17" y="33"/>
                    <a:pt x="26" y="42"/>
                  </a:cubicBezTo>
                  <a:cubicBezTo>
                    <a:pt x="24" y="43"/>
                    <a:pt x="20" y="45"/>
                    <a:pt x="18" y="47"/>
                  </a:cubicBezTo>
                  <a:cubicBezTo>
                    <a:pt x="32" y="52"/>
                    <a:pt x="45" y="57"/>
                    <a:pt x="58" y="60"/>
                  </a:cubicBezTo>
                  <a:cubicBezTo>
                    <a:pt x="63" y="54"/>
                    <a:pt x="67" y="49"/>
                    <a:pt x="71" y="43"/>
                  </a:cubicBezTo>
                  <a:cubicBezTo>
                    <a:pt x="65" y="36"/>
                    <a:pt x="58" y="29"/>
                    <a:pt x="53" y="22"/>
                  </a:cubicBezTo>
                </a:path>
              </a:pathLst>
            </a:custGeom>
            <a:solidFill>
              <a:srgbClr val="89765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67" name="path"/>
            <p:cNvSpPr/>
            <p:nvPr/>
          </p:nvSpPr>
          <p:spPr>
            <a:xfrm>
              <a:off x="0" y="4826"/>
              <a:ext cx="53085" cy="54470"/>
            </a:xfrm>
            <a:custGeom>
              <a:avLst/>
              <a:gdLst/>
              <a:ahLst/>
              <a:cxnLst/>
              <a:rect l="0" t="0" r="0" b="0"/>
              <a:pathLst>
                <a:path w="83" h="85">
                  <a:moveTo>
                    <a:pt x="38" y="82"/>
                  </a:moveTo>
                  <a:cubicBezTo>
                    <a:pt x="7" y="62"/>
                    <a:pt x="7" y="62"/>
                    <a:pt x="7" y="62"/>
                  </a:cubicBezTo>
                  <a:cubicBezTo>
                    <a:pt x="1" y="59"/>
                    <a:pt x="0" y="52"/>
                    <a:pt x="3" y="4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1"/>
                    <a:pt x="38" y="0"/>
                    <a:pt x="44" y="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1" y="26"/>
                    <a:pt x="83" y="33"/>
                    <a:pt x="80" y="39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51" y="83"/>
                    <a:pt x="44" y="85"/>
                    <a:pt x="38" y="82"/>
                  </a:cubicBezTo>
                </a:path>
              </a:pathLst>
            </a:custGeom>
            <a:solidFill>
              <a:srgbClr val="F1CC4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68" name="rect"/>
          <p:cNvSpPr/>
          <p:nvPr/>
        </p:nvSpPr>
        <p:spPr>
          <a:xfrm>
            <a:off x="9332239" y="3086493"/>
            <a:ext cx="7620" cy="498475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9" name="rect"/>
          <p:cNvSpPr/>
          <p:nvPr/>
        </p:nvSpPr>
        <p:spPr>
          <a:xfrm>
            <a:off x="2412644" y="2156853"/>
            <a:ext cx="7620" cy="498475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0" name="rect"/>
          <p:cNvSpPr/>
          <p:nvPr/>
        </p:nvSpPr>
        <p:spPr>
          <a:xfrm>
            <a:off x="7017029" y="2156853"/>
            <a:ext cx="7619" cy="498475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1" name="rect"/>
          <p:cNvSpPr/>
          <p:nvPr/>
        </p:nvSpPr>
        <p:spPr>
          <a:xfrm>
            <a:off x="4714519" y="3086493"/>
            <a:ext cx="7619" cy="498475"/>
          </a:xfrm>
          <a:prstGeom prst="rect">
            <a:avLst/>
          </a:pr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2" name="path"/>
          <p:cNvSpPr/>
          <p:nvPr/>
        </p:nvSpPr>
        <p:spPr>
          <a:xfrm>
            <a:off x="9426410" y="5767971"/>
            <a:ext cx="33094" cy="110324"/>
          </a:xfrm>
          <a:custGeom>
            <a:avLst/>
            <a:gdLst/>
            <a:ahLst/>
            <a:cxnLst/>
            <a:rect l="0" t="0" r="0" b="0"/>
            <a:pathLst>
              <a:path w="52" h="173">
                <a:moveTo>
                  <a:pt x="52" y="172"/>
                </a:moveTo>
                <a:cubicBezTo>
                  <a:pt x="39" y="173"/>
                  <a:pt x="39" y="173"/>
                  <a:pt x="39" y="173"/>
                </a:cubicBezTo>
                <a:cubicBezTo>
                  <a:pt x="33" y="59"/>
                  <a:pt x="33" y="59"/>
                  <a:pt x="33" y="59"/>
                </a:cubicBezTo>
                <a:cubicBezTo>
                  <a:pt x="27" y="14"/>
                  <a:pt x="1" y="14"/>
                  <a:pt x="0" y="14"/>
                </a:cubicBezTo>
                <a:cubicBezTo>
                  <a:pt x="0" y="1"/>
                  <a:pt x="0" y="1"/>
                  <a:pt x="0" y="1"/>
                </a:cubicBezTo>
                <a:cubicBezTo>
                  <a:pt x="1" y="1"/>
                  <a:pt x="39" y="0"/>
                  <a:pt x="45" y="58"/>
                </a:cubicBezTo>
                <a:lnTo>
                  <a:pt x="52" y="172"/>
                </a:lnTo>
              </a:path>
            </a:pathLst>
          </a:custGeom>
          <a:solidFill>
            <a:srgbClr val="8F7F7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3" name="rect"/>
          <p:cNvSpPr/>
          <p:nvPr/>
        </p:nvSpPr>
        <p:spPr>
          <a:xfrm>
            <a:off x="9331261" y="5933452"/>
            <a:ext cx="51714" cy="61366"/>
          </a:xfrm>
          <a:prstGeom prst="rect">
            <a:avLst/>
          </a:prstGeom>
          <a:solidFill>
            <a:srgbClr val="D2C3A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4" name="rect"/>
          <p:cNvSpPr/>
          <p:nvPr/>
        </p:nvSpPr>
        <p:spPr>
          <a:xfrm>
            <a:off x="9869778" y="5293588"/>
            <a:ext cx="59297" cy="34468"/>
          </a:xfrm>
          <a:prstGeom prst="rect">
            <a:avLst/>
          </a:prstGeom>
          <a:solidFill>
            <a:srgbClr val="45684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5" name="rect"/>
          <p:cNvSpPr/>
          <p:nvPr/>
        </p:nvSpPr>
        <p:spPr>
          <a:xfrm>
            <a:off x="9366428" y="5665228"/>
            <a:ext cx="53783" cy="15176"/>
          </a:xfrm>
          <a:prstGeom prst="rect">
            <a:avLst/>
          </a:prstGeom>
          <a:solidFill>
            <a:srgbClr val="67584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6" name="rect"/>
          <p:cNvSpPr/>
          <p:nvPr/>
        </p:nvSpPr>
        <p:spPr>
          <a:xfrm>
            <a:off x="8946515" y="5753493"/>
            <a:ext cx="13093" cy="31711"/>
          </a:xfrm>
          <a:prstGeom prst="rect">
            <a:avLst/>
          </a:prstGeom>
          <a:solidFill>
            <a:srgbClr val="B6976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picture 6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78" name="textbox 678"/>
          <p:cNvSpPr/>
          <p:nvPr/>
        </p:nvSpPr>
        <p:spPr>
          <a:xfrm>
            <a:off x="571677" y="1241895"/>
            <a:ext cx="9408794" cy="3281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6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1700" kern="0" spc="7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智锂云</a:t>
            </a:r>
            <a:endParaRPr lang="Microsoft YaHei" altLang="Microsoft YaHei" sz="17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marL="4002404" algn="l" rtl="0" eaLnBrk="0">
              <a:lnSpc>
                <a:spcPct val="88000"/>
              </a:lnSpc>
              <a:spcBef>
                <a:spcPts val="2141"/>
              </a:spcBef>
              <a:tabLst/>
            </a:pPr>
            <a:r>
              <a:rPr sz="7100" b="1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智锂云</a:t>
            </a:r>
            <a:endParaRPr lang="Microsoft YaHei" altLang="Microsoft YaHei" sz="7100" dirty="0"/>
          </a:p>
          <a:p>
            <a:pPr algn="l" rtl="0" eaLnBrk="0">
              <a:lnSpc>
                <a:spcPct val="16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100" dirty="0"/>
          </a:p>
          <a:p>
            <a:pPr algn="r" rtl="0" eaLnBrk="0">
              <a:lnSpc>
                <a:spcPct val="90000"/>
              </a:lnSpc>
              <a:tabLst/>
            </a:pPr>
            <a:r>
              <a:rPr sz="4400" kern="0" spc="-2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从点滴做起</a:t>
            </a:r>
            <a:r>
              <a:rPr sz="4400" kern="0" spc="-6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400" kern="0" spc="-2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，建设绿色中国！</a:t>
            </a:r>
            <a:endParaRPr lang="Microsoft YaHei" altLang="Microsoft YaHei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67618" y="958506"/>
            <a:ext cx="3873195" cy="463748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370992" y="1017930"/>
            <a:ext cx="3702480" cy="4589005"/>
            <a:chOff x="0" y="0"/>
            <a:chExt cx="3702480" cy="458900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361690" cy="4536821"/>
            </a:xfrm>
            <a:prstGeom prst="rect">
              <a:avLst/>
            </a:prstGeom>
          </p:spPr>
        </p:pic>
        <p:sp>
          <p:nvSpPr>
            <p:cNvPr id="11" name="textbox 11"/>
            <p:cNvSpPr/>
            <p:nvPr/>
          </p:nvSpPr>
          <p:spPr>
            <a:xfrm>
              <a:off x="-12700" y="-12700"/>
              <a:ext cx="3728084" cy="46355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8316"/>
                </a:lnSpc>
                <a:tabLst/>
              </a:pPr>
              <a:endParaRPr lang="Arial" altLang="Arial" sz="100" dirty="0"/>
            </a:p>
            <a:p>
              <a:pPr marL="398779" indent="-264795" algn="l" rtl="0" eaLnBrk="0">
                <a:lnSpc>
                  <a:spcPct val="122000"/>
                </a:lnSpc>
                <a:tabLst/>
              </a:pPr>
              <a:r>
                <a:rPr sz="1500" kern="0" spc="40" dirty="0">
                  <a:solidFill>
                    <a:srgbClr val="000000">
                      <a:alpha val="100000"/>
                    </a:srgbClr>
                  </a:solidFill>
                  <a:latin typeface="Wingdings"/>
                  <a:ea typeface="Wingdings"/>
                  <a:cs typeface="Wingdings"/>
                </a:rPr>
                <a:t>u</a:t>
              </a:r>
              <a:r>
                <a:rPr sz="1500" kern="0" spc="-790" dirty="0">
                  <a:solidFill>
                    <a:srgbClr val="000000">
                      <a:alpha val="100000"/>
                    </a:srgbClr>
                  </a:solidFill>
                  <a:latin typeface="Wingdings"/>
                  <a:ea typeface="Wingdings"/>
                  <a:cs typeface="Wingdings"/>
                </a:rPr>
                <a:t> </a:t>
              </a:r>
              <a:r>
                <a:rPr sz="1500" kern="0" spc="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《</a:t>
              </a:r>
              <a:r>
                <a:rPr sz="1500" kern="0" spc="-2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“十四五”》旨在实现产业高质量</a:t>
              </a:r>
              <a:r>
                <a:rPr sz="15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</a:t>
              </a:r>
              <a:r>
                <a:rPr sz="1500" kern="0" spc="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发展</a:t>
              </a:r>
              <a:r>
                <a:rPr sz="1500" kern="0" spc="-22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，包括提高供给水平、</a:t>
              </a: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优化结构、</a:t>
              </a:r>
              <a:r>
                <a:rPr sz="15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绿色低碳、</a:t>
              </a:r>
              <a:r>
                <a:rPr sz="1700" kern="0" spc="60" dirty="0"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数字化、安全化</a:t>
              </a:r>
              <a:r>
                <a:rPr sz="1500" kern="0" spc="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等五大</a:t>
              </a:r>
              <a:endParaRPr lang="Microsoft YaHei" altLang="Microsoft YaHei" sz="1500"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674213" y="949578"/>
            <a:ext cx="3484676" cy="288504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14" name="textbox 14"/>
            <p:cNvSpPr/>
            <p:nvPr/>
          </p:nvSpPr>
          <p:spPr>
            <a:xfrm>
              <a:off x="-12700" y="-12700"/>
              <a:ext cx="12217400" cy="7988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8000"/>
                </a:lnSpc>
                <a:tabLst/>
              </a:pPr>
              <a:endParaRPr lang="Arial" altLang="Arial" sz="1000" dirty="0"/>
            </a:p>
            <a:p>
              <a:pPr marL="326390" algn="l" rtl="0" eaLnBrk="0">
                <a:lnSpc>
                  <a:spcPct val="91000"/>
                </a:lnSpc>
                <a:spcBef>
                  <a:spcPts val="7"/>
                </a:spcBef>
                <a:tabLst/>
              </a:pPr>
              <a:r>
                <a:rPr sz="2700" b="1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国家政策</a:t>
              </a:r>
              <a:endParaRPr lang="Microsoft YaHei" altLang="Microsoft YaHei" sz="2700" dirty="0"/>
            </a:p>
          </p:txBody>
        </p:sp>
      </p:grpSp>
      <p:sp>
        <p:nvSpPr>
          <p:cNvPr id="15" name="textbox 15"/>
          <p:cNvSpPr/>
          <p:nvPr/>
        </p:nvSpPr>
        <p:spPr>
          <a:xfrm>
            <a:off x="7820314" y="4763312"/>
            <a:ext cx="3951604" cy="1054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1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u</a:t>
            </a:r>
            <a:r>
              <a:rPr sz="1500" kern="0" spc="-81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健全废旧物资循环利用体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，对</a:t>
            </a:r>
            <a:r>
              <a:rPr sz="1700" kern="0" spc="7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提高资</a:t>
            </a:r>
            <a:endParaRPr lang="Microsoft YaHei" altLang="Microsoft YaHei" sz="1700" dirty="0"/>
          </a:p>
          <a:p>
            <a:pPr marL="284479" algn="l" rtl="0" eaLnBrk="0">
              <a:lnSpc>
                <a:spcPct val="162000"/>
              </a:lnSpc>
              <a:spcBef>
                <a:spcPts val="1"/>
              </a:spcBef>
              <a:tabLst/>
            </a:pPr>
            <a:r>
              <a:rPr sz="1700" kern="0" spc="9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源循环利用水平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促进绿色低碳循环发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展、助力实现碳达峰碳中和具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有重要意义</a:t>
            </a:r>
            <a:endParaRPr lang="Microsoft YaHei" altLang="Microsoft YaHei" sz="1500" dirty="0"/>
          </a:p>
        </p:txBody>
      </p:sp>
      <p:grpSp>
        <p:nvGrpSpPr>
          <p:cNvPr id="6" name="group 6"/>
          <p:cNvGrpSpPr/>
          <p:nvPr/>
        </p:nvGrpSpPr>
        <p:grpSpPr>
          <a:xfrm rot="21600000">
            <a:off x="5054891" y="4374552"/>
            <a:ext cx="2082216" cy="1649819"/>
            <a:chOff x="0" y="0"/>
            <a:chExt cx="2082216" cy="1649819"/>
          </a:xfrm>
        </p:grpSpPr>
        <p:sp>
          <p:nvSpPr>
            <p:cNvPr id="16" name="path"/>
            <p:cNvSpPr/>
            <p:nvPr/>
          </p:nvSpPr>
          <p:spPr>
            <a:xfrm>
              <a:off x="0" y="1554975"/>
              <a:ext cx="460718" cy="34417"/>
            </a:xfrm>
            <a:custGeom>
              <a:avLst/>
              <a:gdLst/>
              <a:ahLst/>
              <a:cxnLst/>
              <a:rect l="0" t="0" r="0" b="0"/>
              <a:pathLst>
                <a:path w="725" h="54">
                  <a:moveTo>
                    <a:pt x="362" y="13"/>
                  </a:moveTo>
                  <a:cubicBezTo>
                    <a:pt x="530" y="13"/>
                    <a:pt x="667" y="26"/>
                    <a:pt x="667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5" y="21"/>
                    <a:pt x="563" y="0"/>
                    <a:pt x="362" y="0"/>
                  </a:cubicBezTo>
                  <a:cubicBezTo>
                    <a:pt x="162" y="0"/>
                    <a:pt x="0" y="21"/>
                    <a:pt x="0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26"/>
                    <a:pt x="194" y="13"/>
                    <a:pt x="362" y="13"/>
                  </a:cubicBezTo>
                </a:path>
              </a:pathLst>
            </a:custGeom>
            <a:solidFill>
              <a:srgbClr val="62777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" name="path"/>
            <p:cNvSpPr/>
            <p:nvPr/>
          </p:nvSpPr>
          <p:spPr>
            <a:xfrm>
              <a:off x="1758379" y="826618"/>
              <a:ext cx="126174" cy="37083"/>
            </a:xfrm>
            <a:custGeom>
              <a:avLst/>
              <a:gdLst/>
              <a:ahLst/>
              <a:cxnLst/>
              <a:rect l="0" t="0" r="0" b="0"/>
              <a:pathLst>
                <a:path w="198" h="58">
                  <a:moveTo>
                    <a:pt x="101" y="17"/>
                  </a:moveTo>
                  <a:cubicBezTo>
                    <a:pt x="146" y="24"/>
                    <a:pt x="182" y="38"/>
                    <a:pt x="179" y="55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8" y="37"/>
                    <a:pt x="156" y="17"/>
                    <a:pt x="103" y="8"/>
                  </a:cubicBezTo>
                  <a:cubicBezTo>
                    <a:pt x="49" y="0"/>
                    <a:pt x="3" y="6"/>
                    <a:pt x="0" y="27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8" y="12"/>
                    <a:pt x="56" y="10"/>
                    <a:pt x="101" y="17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" name="path"/>
            <p:cNvSpPr/>
            <p:nvPr/>
          </p:nvSpPr>
          <p:spPr>
            <a:xfrm>
              <a:off x="0" y="914552"/>
              <a:ext cx="2082216" cy="708101"/>
            </a:xfrm>
            <a:custGeom>
              <a:avLst/>
              <a:gdLst/>
              <a:ahLst/>
              <a:cxnLst/>
              <a:rect l="0" t="0" r="0" b="0"/>
              <a:pathLst>
                <a:path w="3279" h="1115">
                  <a:moveTo>
                    <a:pt x="2844" y="82"/>
                  </a:moveTo>
                  <a:lnTo>
                    <a:pt x="2931" y="34"/>
                  </a:lnTo>
                  <a:lnTo>
                    <a:pt x="2931" y="82"/>
                  </a:lnTo>
                  <a:lnTo>
                    <a:pt x="2998" y="121"/>
                  </a:lnTo>
                  <a:lnTo>
                    <a:pt x="2922" y="167"/>
                  </a:lnTo>
                  <a:lnTo>
                    <a:pt x="2951" y="227"/>
                  </a:lnTo>
                  <a:lnTo>
                    <a:pt x="2854" y="216"/>
                  </a:lnTo>
                  <a:lnTo>
                    <a:pt x="2845" y="503"/>
                  </a:lnTo>
                  <a:lnTo>
                    <a:pt x="3009" y="419"/>
                  </a:lnTo>
                  <a:lnTo>
                    <a:pt x="2958" y="494"/>
                  </a:lnTo>
                  <a:lnTo>
                    <a:pt x="3168" y="441"/>
                  </a:lnTo>
                  <a:lnTo>
                    <a:pt x="3146" y="579"/>
                  </a:lnTo>
                  <a:lnTo>
                    <a:pt x="3248" y="582"/>
                  </a:lnTo>
                  <a:lnTo>
                    <a:pt x="3193" y="728"/>
                  </a:lnTo>
                  <a:lnTo>
                    <a:pt x="3279" y="861"/>
                  </a:lnTo>
                  <a:lnTo>
                    <a:pt x="3193" y="887"/>
                  </a:lnTo>
                  <a:lnTo>
                    <a:pt x="3260" y="1016"/>
                  </a:lnTo>
                  <a:lnTo>
                    <a:pt x="3113" y="1005"/>
                  </a:lnTo>
                  <a:lnTo>
                    <a:pt x="3123" y="1091"/>
                  </a:lnTo>
                  <a:lnTo>
                    <a:pt x="2970" y="1026"/>
                  </a:lnTo>
                  <a:lnTo>
                    <a:pt x="2967" y="1115"/>
                  </a:lnTo>
                  <a:lnTo>
                    <a:pt x="2801" y="1027"/>
                  </a:lnTo>
                  <a:lnTo>
                    <a:pt x="2651" y="1103"/>
                  </a:lnTo>
                  <a:lnTo>
                    <a:pt x="2667" y="1014"/>
                  </a:lnTo>
                  <a:lnTo>
                    <a:pt x="2470" y="1057"/>
                  </a:lnTo>
                  <a:lnTo>
                    <a:pt x="2488" y="963"/>
                  </a:lnTo>
                  <a:lnTo>
                    <a:pt x="2368" y="967"/>
                  </a:lnTo>
                  <a:lnTo>
                    <a:pt x="2461" y="781"/>
                  </a:lnTo>
                  <a:lnTo>
                    <a:pt x="2387" y="630"/>
                  </a:lnTo>
                  <a:lnTo>
                    <a:pt x="2478" y="615"/>
                  </a:lnTo>
                  <a:lnTo>
                    <a:pt x="2436" y="466"/>
                  </a:lnTo>
                  <a:lnTo>
                    <a:pt x="2617" y="500"/>
                  </a:lnTo>
                  <a:lnTo>
                    <a:pt x="2596" y="406"/>
                  </a:lnTo>
                  <a:lnTo>
                    <a:pt x="2755" y="494"/>
                  </a:lnTo>
                  <a:lnTo>
                    <a:pt x="2784" y="211"/>
                  </a:lnTo>
                  <a:lnTo>
                    <a:pt x="2682" y="212"/>
                  </a:lnTo>
                  <a:lnTo>
                    <a:pt x="2724" y="167"/>
                  </a:lnTo>
                  <a:lnTo>
                    <a:pt x="2645" y="141"/>
                  </a:lnTo>
                  <a:lnTo>
                    <a:pt x="2738" y="85"/>
                  </a:lnTo>
                  <a:lnTo>
                    <a:pt x="2724" y="0"/>
                  </a:lnTo>
                  <a:lnTo>
                    <a:pt x="2844" y="82"/>
                  </a:lnTo>
                </a:path>
                <a:path w="3279" h="1115">
                  <a:moveTo>
                    <a:pt x="362" y="638"/>
                  </a:moveTo>
                  <a:cubicBezTo>
                    <a:pt x="530" y="638"/>
                    <a:pt x="667" y="650"/>
                    <a:pt x="667" y="677"/>
                  </a:cubicBezTo>
                  <a:cubicBezTo>
                    <a:pt x="725" y="677"/>
                    <a:pt x="725" y="677"/>
                    <a:pt x="725" y="677"/>
                  </a:cubicBezTo>
                  <a:cubicBezTo>
                    <a:pt x="725" y="645"/>
                    <a:pt x="563" y="624"/>
                    <a:pt x="362" y="624"/>
                  </a:cubicBezTo>
                  <a:cubicBezTo>
                    <a:pt x="162" y="624"/>
                    <a:pt x="0" y="645"/>
                    <a:pt x="0" y="677"/>
                  </a:cubicBezTo>
                  <a:cubicBezTo>
                    <a:pt x="58" y="677"/>
                    <a:pt x="58" y="677"/>
                    <a:pt x="58" y="677"/>
                  </a:cubicBezTo>
                  <a:cubicBezTo>
                    <a:pt x="58" y="650"/>
                    <a:pt x="194" y="638"/>
                    <a:pt x="362" y="638"/>
                  </a:cubicBezTo>
                </a:path>
                <a:path w="3279" h="1115">
                  <a:moveTo>
                    <a:pt x="362" y="435"/>
                  </a:moveTo>
                  <a:cubicBezTo>
                    <a:pt x="530" y="435"/>
                    <a:pt x="667" y="447"/>
                    <a:pt x="667" y="474"/>
                  </a:cubicBezTo>
                  <a:cubicBezTo>
                    <a:pt x="725" y="474"/>
                    <a:pt x="725" y="474"/>
                    <a:pt x="725" y="474"/>
                  </a:cubicBezTo>
                  <a:cubicBezTo>
                    <a:pt x="725" y="442"/>
                    <a:pt x="563" y="421"/>
                    <a:pt x="362" y="421"/>
                  </a:cubicBezTo>
                  <a:cubicBezTo>
                    <a:pt x="162" y="421"/>
                    <a:pt x="0" y="442"/>
                    <a:pt x="0" y="474"/>
                  </a:cubicBezTo>
                  <a:cubicBezTo>
                    <a:pt x="58" y="474"/>
                    <a:pt x="58" y="474"/>
                    <a:pt x="58" y="474"/>
                  </a:cubicBezTo>
                  <a:cubicBezTo>
                    <a:pt x="58" y="447"/>
                    <a:pt x="194" y="435"/>
                    <a:pt x="362" y="435"/>
                  </a:cubicBezTo>
                </a:path>
                <a:path w="3279" h="1115">
                  <a:moveTo>
                    <a:pt x="362" y="833"/>
                  </a:moveTo>
                  <a:cubicBezTo>
                    <a:pt x="530" y="833"/>
                    <a:pt x="667" y="845"/>
                    <a:pt x="667" y="873"/>
                  </a:cubicBezTo>
                  <a:cubicBezTo>
                    <a:pt x="725" y="873"/>
                    <a:pt x="725" y="873"/>
                    <a:pt x="725" y="873"/>
                  </a:cubicBezTo>
                  <a:cubicBezTo>
                    <a:pt x="725" y="840"/>
                    <a:pt x="563" y="819"/>
                    <a:pt x="362" y="819"/>
                  </a:cubicBezTo>
                  <a:cubicBezTo>
                    <a:pt x="162" y="819"/>
                    <a:pt x="0" y="840"/>
                    <a:pt x="0" y="873"/>
                  </a:cubicBezTo>
                  <a:cubicBezTo>
                    <a:pt x="58" y="873"/>
                    <a:pt x="58" y="873"/>
                    <a:pt x="58" y="873"/>
                  </a:cubicBezTo>
                  <a:cubicBezTo>
                    <a:pt x="58" y="845"/>
                    <a:pt x="194" y="833"/>
                    <a:pt x="362" y="833"/>
                  </a:cubicBezTo>
                </a:path>
              </a:pathLst>
            </a:custGeom>
            <a:solidFill>
              <a:srgbClr val="62777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" name="path"/>
            <p:cNvSpPr/>
            <p:nvPr/>
          </p:nvSpPr>
          <p:spPr>
            <a:xfrm>
              <a:off x="897725" y="0"/>
              <a:ext cx="282549" cy="657238"/>
            </a:xfrm>
            <a:custGeom>
              <a:avLst/>
              <a:gdLst/>
              <a:ahLst/>
              <a:cxnLst/>
              <a:rect l="0" t="0" r="0" b="0"/>
              <a:pathLst>
                <a:path w="444" h="1035">
                  <a:moveTo>
                    <a:pt x="444" y="247"/>
                  </a:moveTo>
                  <a:cubicBezTo>
                    <a:pt x="444" y="110"/>
                    <a:pt x="344" y="0"/>
                    <a:pt x="222" y="0"/>
                  </a:cubicBezTo>
                  <a:cubicBezTo>
                    <a:pt x="99" y="0"/>
                    <a:pt x="0" y="110"/>
                    <a:pt x="0" y="247"/>
                  </a:cubicBezTo>
                  <a:cubicBezTo>
                    <a:pt x="0" y="787"/>
                    <a:pt x="0" y="787"/>
                    <a:pt x="0" y="787"/>
                  </a:cubicBezTo>
                  <a:cubicBezTo>
                    <a:pt x="0" y="924"/>
                    <a:pt x="99" y="1035"/>
                    <a:pt x="222" y="1035"/>
                  </a:cubicBezTo>
                  <a:cubicBezTo>
                    <a:pt x="344" y="1035"/>
                    <a:pt x="444" y="924"/>
                    <a:pt x="444" y="787"/>
                  </a:cubicBezTo>
                  <a:lnTo>
                    <a:pt x="444" y="247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" name="path"/>
            <p:cNvSpPr/>
            <p:nvPr/>
          </p:nvSpPr>
          <p:spPr>
            <a:xfrm>
              <a:off x="847255" y="327279"/>
              <a:ext cx="1003642" cy="614426"/>
            </a:xfrm>
            <a:custGeom>
              <a:avLst/>
              <a:gdLst/>
              <a:ahLst/>
              <a:cxnLst/>
              <a:rect l="0" t="0" r="0" b="0"/>
              <a:pathLst>
                <a:path w="1580" h="967">
                  <a:moveTo>
                    <a:pt x="1514" y="931"/>
                  </a:moveTo>
                  <a:cubicBezTo>
                    <a:pt x="1545" y="936"/>
                    <a:pt x="1569" y="948"/>
                    <a:pt x="1566" y="965"/>
                  </a:cubicBezTo>
                  <a:cubicBezTo>
                    <a:pt x="1577" y="967"/>
                    <a:pt x="1577" y="967"/>
                    <a:pt x="1577" y="967"/>
                  </a:cubicBezTo>
                  <a:cubicBezTo>
                    <a:pt x="1580" y="947"/>
                    <a:pt x="1553" y="929"/>
                    <a:pt x="1515" y="923"/>
                  </a:cubicBezTo>
                  <a:cubicBezTo>
                    <a:pt x="1478" y="917"/>
                    <a:pt x="1446" y="925"/>
                    <a:pt x="1443" y="946"/>
                  </a:cubicBezTo>
                  <a:cubicBezTo>
                    <a:pt x="1454" y="947"/>
                    <a:pt x="1454" y="947"/>
                    <a:pt x="1454" y="947"/>
                  </a:cubicBezTo>
                  <a:cubicBezTo>
                    <a:pt x="1456" y="930"/>
                    <a:pt x="1483" y="926"/>
                    <a:pt x="1514" y="931"/>
                  </a:cubicBezTo>
                </a:path>
                <a:path w="1580" h="967">
                  <a:moveTo>
                    <a:pt x="603" y="105"/>
                  </a:moveTo>
                  <a:cubicBezTo>
                    <a:pt x="603" y="137"/>
                    <a:pt x="577" y="161"/>
                    <a:pt x="54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25" y="161"/>
                    <a:pt x="0" y="137"/>
                    <a:pt x="0" y="10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77" y="0"/>
                    <a:pt x="603" y="25"/>
                    <a:pt x="603" y="56"/>
                  </a:cubicBezTo>
                  <a:lnTo>
                    <a:pt x="603" y="105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" name="path"/>
            <p:cNvSpPr/>
            <p:nvPr/>
          </p:nvSpPr>
          <p:spPr>
            <a:xfrm>
              <a:off x="682092" y="371640"/>
              <a:ext cx="713828" cy="1240306"/>
            </a:xfrm>
            <a:custGeom>
              <a:avLst/>
              <a:gdLst/>
              <a:ahLst/>
              <a:cxnLst/>
              <a:rect l="0" t="0" r="0" b="0"/>
              <a:pathLst>
                <a:path w="1124" h="1953">
                  <a:moveTo>
                    <a:pt x="827" y="0"/>
                  </a:moveTo>
                  <a:cubicBezTo>
                    <a:pt x="296" y="0"/>
                    <a:pt x="296" y="0"/>
                    <a:pt x="296" y="0"/>
                  </a:cubicBezTo>
                  <a:cubicBezTo>
                    <a:pt x="108" y="0"/>
                    <a:pt x="0" y="152"/>
                    <a:pt x="0" y="340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1295"/>
                    <a:pt x="0" y="1295"/>
                    <a:pt x="0" y="1295"/>
                  </a:cubicBezTo>
                  <a:cubicBezTo>
                    <a:pt x="0" y="1953"/>
                    <a:pt x="0" y="1953"/>
                    <a:pt x="0" y="1953"/>
                  </a:cubicBezTo>
                  <a:cubicBezTo>
                    <a:pt x="340" y="1953"/>
                    <a:pt x="340" y="1953"/>
                    <a:pt x="340" y="1953"/>
                  </a:cubicBezTo>
                  <a:cubicBezTo>
                    <a:pt x="783" y="1953"/>
                    <a:pt x="783" y="1953"/>
                    <a:pt x="783" y="1953"/>
                  </a:cubicBezTo>
                  <a:cubicBezTo>
                    <a:pt x="1124" y="1953"/>
                    <a:pt x="1124" y="1953"/>
                    <a:pt x="1124" y="1953"/>
                  </a:cubicBezTo>
                  <a:cubicBezTo>
                    <a:pt x="1124" y="1295"/>
                    <a:pt x="1124" y="1295"/>
                    <a:pt x="1124" y="1295"/>
                  </a:cubicBezTo>
                  <a:cubicBezTo>
                    <a:pt x="1124" y="353"/>
                    <a:pt x="1124" y="353"/>
                    <a:pt x="1124" y="353"/>
                  </a:cubicBezTo>
                  <a:cubicBezTo>
                    <a:pt x="1124" y="340"/>
                    <a:pt x="1124" y="340"/>
                    <a:pt x="1124" y="340"/>
                  </a:cubicBezTo>
                  <a:cubicBezTo>
                    <a:pt x="1124" y="152"/>
                    <a:pt x="1014" y="0"/>
                    <a:pt x="827" y="0"/>
                  </a:cubicBezTo>
                </a:path>
              </a:pathLst>
            </a:custGeom>
            <a:solidFill>
              <a:srgbClr val="D9642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" name="path"/>
            <p:cNvSpPr/>
            <p:nvPr/>
          </p:nvSpPr>
          <p:spPr>
            <a:xfrm>
              <a:off x="609816" y="636981"/>
              <a:ext cx="1257909" cy="1012837"/>
            </a:xfrm>
            <a:custGeom>
              <a:avLst/>
              <a:gdLst/>
              <a:ahLst/>
              <a:cxnLst/>
              <a:rect l="0" t="0" r="0" b="0"/>
              <a:pathLst>
                <a:path w="1980" h="1595">
                  <a:moveTo>
                    <a:pt x="1899" y="378"/>
                  </a:moveTo>
                  <a:cubicBezTo>
                    <a:pt x="1937" y="384"/>
                    <a:pt x="1967" y="398"/>
                    <a:pt x="1964" y="415"/>
                  </a:cubicBezTo>
                  <a:cubicBezTo>
                    <a:pt x="1977" y="417"/>
                    <a:pt x="1977" y="417"/>
                    <a:pt x="1977" y="417"/>
                  </a:cubicBezTo>
                  <a:cubicBezTo>
                    <a:pt x="1980" y="396"/>
                    <a:pt x="1946" y="378"/>
                    <a:pt x="1900" y="370"/>
                  </a:cubicBezTo>
                  <a:cubicBezTo>
                    <a:pt x="1855" y="363"/>
                    <a:pt x="1816" y="371"/>
                    <a:pt x="1813" y="391"/>
                  </a:cubicBezTo>
                  <a:cubicBezTo>
                    <a:pt x="1826" y="393"/>
                    <a:pt x="1826" y="393"/>
                    <a:pt x="1826" y="393"/>
                  </a:cubicBezTo>
                  <a:cubicBezTo>
                    <a:pt x="1828" y="376"/>
                    <a:pt x="1861" y="373"/>
                    <a:pt x="1899" y="378"/>
                  </a:cubicBezTo>
                </a:path>
                <a:path w="1980" h="1595">
                  <a:moveTo>
                    <a:pt x="758" y="1535"/>
                  </a:moveTo>
                  <a:cubicBezTo>
                    <a:pt x="759" y="1512"/>
                    <a:pt x="776" y="1494"/>
                    <a:pt x="798" y="1494"/>
                  </a:cubicBezTo>
                  <a:cubicBezTo>
                    <a:pt x="820" y="1494"/>
                    <a:pt x="837" y="1512"/>
                    <a:pt x="837" y="1534"/>
                  </a:cubicBezTo>
                  <a:cubicBezTo>
                    <a:pt x="837" y="1556"/>
                    <a:pt x="820" y="1573"/>
                    <a:pt x="798" y="1573"/>
                  </a:cubicBezTo>
                  <a:cubicBezTo>
                    <a:pt x="776" y="1573"/>
                    <a:pt x="759" y="1556"/>
                    <a:pt x="758" y="1535"/>
                  </a:cubicBezTo>
                </a:path>
                <a:path w="1980" h="1595">
                  <a:moveTo>
                    <a:pt x="1250" y="1535"/>
                  </a:moveTo>
                  <a:cubicBezTo>
                    <a:pt x="1250" y="1512"/>
                    <a:pt x="1268" y="1494"/>
                    <a:pt x="1289" y="1494"/>
                  </a:cubicBezTo>
                  <a:cubicBezTo>
                    <a:pt x="1311" y="1494"/>
                    <a:pt x="1328" y="1512"/>
                    <a:pt x="1328" y="1534"/>
                  </a:cubicBezTo>
                  <a:cubicBezTo>
                    <a:pt x="1328" y="1556"/>
                    <a:pt x="1311" y="1573"/>
                    <a:pt x="1289" y="1573"/>
                  </a:cubicBezTo>
                  <a:cubicBezTo>
                    <a:pt x="1268" y="1573"/>
                    <a:pt x="1250" y="1556"/>
                    <a:pt x="1250" y="1535"/>
                  </a:cubicBezTo>
                </a:path>
                <a:path w="1980" h="1595">
                  <a:moveTo>
                    <a:pt x="1003" y="1535"/>
                  </a:moveTo>
                  <a:cubicBezTo>
                    <a:pt x="1004" y="1512"/>
                    <a:pt x="1022" y="1494"/>
                    <a:pt x="1044" y="1494"/>
                  </a:cubicBezTo>
                  <a:cubicBezTo>
                    <a:pt x="1066" y="1494"/>
                    <a:pt x="1083" y="1512"/>
                    <a:pt x="1083" y="1534"/>
                  </a:cubicBezTo>
                  <a:cubicBezTo>
                    <a:pt x="1083" y="1556"/>
                    <a:pt x="1066" y="1573"/>
                    <a:pt x="1044" y="1573"/>
                  </a:cubicBezTo>
                  <a:cubicBezTo>
                    <a:pt x="1022" y="1573"/>
                    <a:pt x="1004" y="1556"/>
                    <a:pt x="1003" y="1535"/>
                  </a:cubicBezTo>
                </a:path>
                <a:path w="1980" h="1595">
                  <a:moveTo>
                    <a:pt x="513" y="1535"/>
                  </a:moveTo>
                  <a:cubicBezTo>
                    <a:pt x="513" y="1512"/>
                    <a:pt x="530" y="1494"/>
                    <a:pt x="552" y="1494"/>
                  </a:cubicBezTo>
                  <a:cubicBezTo>
                    <a:pt x="574" y="1494"/>
                    <a:pt x="592" y="1512"/>
                    <a:pt x="592" y="1534"/>
                  </a:cubicBezTo>
                  <a:cubicBezTo>
                    <a:pt x="592" y="1556"/>
                    <a:pt x="574" y="1573"/>
                    <a:pt x="552" y="1573"/>
                  </a:cubicBezTo>
                  <a:cubicBezTo>
                    <a:pt x="530" y="1573"/>
                    <a:pt x="513" y="1556"/>
                    <a:pt x="513" y="1535"/>
                  </a:cubicBezTo>
                </a:path>
                <a:path w="1980" h="1595">
                  <a:moveTo>
                    <a:pt x="268" y="1535"/>
                  </a:moveTo>
                  <a:cubicBezTo>
                    <a:pt x="267" y="1512"/>
                    <a:pt x="285" y="1494"/>
                    <a:pt x="307" y="1494"/>
                  </a:cubicBezTo>
                  <a:cubicBezTo>
                    <a:pt x="328" y="1494"/>
                    <a:pt x="346" y="1512"/>
                    <a:pt x="346" y="1534"/>
                  </a:cubicBezTo>
                  <a:cubicBezTo>
                    <a:pt x="346" y="1556"/>
                    <a:pt x="328" y="1573"/>
                    <a:pt x="307" y="1573"/>
                  </a:cubicBezTo>
                  <a:cubicBezTo>
                    <a:pt x="285" y="1573"/>
                    <a:pt x="267" y="1556"/>
                    <a:pt x="268" y="1535"/>
                  </a:cubicBezTo>
                </a:path>
                <a:path w="1980" h="1595">
                  <a:moveTo>
                    <a:pt x="21" y="1535"/>
                  </a:moveTo>
                  <a:cubicBezTo>
                    <a:pt x="21" y="1512"/>
                    <a:pt x="39" y="1494"/>
                    <a:pt x="61" y="1494"/>
                  </a:cubicBezTo>
                  <a:cubicBezTo>
                    <a:pt x="83" y="1494"/>
                    <a:pt x="101" y="1512"/>
                    <a:pt x="101" y="1534"/>
                  </a:cubicBezTo>
                  <a:cubicBezTo>
                    <a:pt x="101" y="1556"/>
                    <a:pt x="83" y="1573"/>
                    <a:pt x="61" y="1573"/>
                  </a:cubicBezTo>
                  <a:cubicBezTo>
                    <a:pt x="39" y="1573"/>
                    <a:pt x="21" y="1556"/>
                    <a:pt x="21" y="1535"/>
                  </a:cubicBezTo>
                </a:path>
                <a:path w="1980" h="1595">
                  <a:moveTo>
                    <a:pt x="0" y="1532"/>
                  </a:moveTo>
                  <a:lnTo>
                    <a:pt x="1351" y="1532"/>
                  </a:lnTo>
                  <a:lnTo>
                    <a:pt x="1351" y="1595"/>
                  </a:lnTo>
                  <a:lnTo>
                    <a:pt x="0" y="1595"/>
                  </a:lnTo>
                  <a:lnTo>
                    <a:pt x="0" y="1532"/>
                  </a:lnTo>
                  <a:close/>
                </a:path>
                <a:path w="1980" h="1595">
                  <a:moveTo>
                    <a:pt x="484" y="76"/>
                  </a:moveTo>
                  <a:cubicBezTo>
                    <a:pt x="484" y="81"/>
                    <a:pt x="477" y="86"/>
                    <a:pt x="468" y="86"/>
                  </a:cubicBezTo>
                  <a:cubicBezTo>
                    <a:pt x="253" y="86"/>
                    <a:pt x="253" y="86"/>
                    <a:pt x="253" y="86"/>
                  </a:cubicBezTo>
                  <a:cubicBezTo>
                    <a:pt x="244" y="86"/>
                    <a:pt x="236" y="81"/>
                    <a:pt x="236" y="76"/>
                  </a:cubicBezTo>
                  <a:cubicBezTo>
                    <a:pt x="236" y="71"/>
                    <a:pt x="244" y="66"/>
                    <a:pt x="253" y="66"/>
                  </a:cubicBezTo>
                  <a:cubicBezTo>
                    <a:pt x="468" y="66"/>
                    <a:pt x="468" y="66"/>
                    <a:pt x="468" y="66"/>
                  </a:cubicBezTo>
                  <a:cubicBezTo>
                    <a:pt x="477" y="66"/>
                    <a:pt x="484" y="71"/>
                    <a:pt x="484" y="76"/>
                  </a:cubicBezTo>
                </a:path>
                <a:path w="1980" h="1595">
                  <a:moveTo>
                    <a:pt x="484" y="143"/>
                  </a:moveTo>
                  <a:cubicBezTo>
                    <a:pt x="484" y="148"/>
                    <a:pt x="477" y="153"/>
                    <a:pt x="468" y="153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44" y="153"/>
                    <a:pt x="236" y="148"/>
                    <a:pt x="236" y="143"/>
                  </a:cubicBezTo>
                  <a:cubicBezTo>
                    <a:pt x="236" y="138"/>
                    <a:pt x="244" y="133"/>
                    <a:pt x="253" y="133"/>
                  </a:cubicBezTo>
                  <a:cubicBezTo>
                    <a:pt x="468" y="133"/>
                    <a:pt x="468" y="133"/>
                    <a:pt x="468" y="133"/>
                  </a:cubicBezTo>
                  <a:cubicBezTo>
                    <a:pt x="477" y="133"/>
                    <a:pt x="484" y="138"/>
                    <a:pt x="484" y="143"/>
                  </a:cubicBezTo>
                </a:path>
                <a:path w="1980" h="1595">
                  <a:moveTo>
                    <a:pt x="484" y="210"/>
                  </a:moveTo>
                  <a:cubicBezTo>
                    <a:pt x="484" y="216"/>
                    <a:pt x="477" y="220"/>
                    <a:pt x="468" y="220"/>
                  </a:cubicBezTo>
                  <a:cubicBezTo>
                    <a:pt x="253" y="220"/>
                    <a:pt x="253" y="220"/>
                    <a:pt x="253" y="220"/>
                  </a:cubicBezTo>
                  <a:cubicBezTo>
                    <a:pt x="244" y="220"/>
                    <a:pt x="236" y="216"/>
                    <a:pt x="236" y="210"/>
                  </a:cubicBezTo>
                  <a:cubicBezTo>
                    <a:pt x="236" y="204"/>
                    <a:pt x="244" y="200"/>
                    <a:pt x="253" y="200"/>
                  </a:cubicBezTo>
                  <a:cubicBezTo>
                    <a:pt x="468" y="200"/>
                    <a:pt x="468" y="200"/>
                    <a:pt x="468" y="200"/>
                  </a:cubicBezTo>
                  <a:cubicBezTo>
                    <a:pt x="477" y="200"/>
                    <a:pt x="484" y="204"/>
                    <a:pt x="484" y="210"/>
                  </a:cubicBezTo>
                </a:path>
                <a:path w="1980" h="1595">
                  <a:moveTo>
                    <a:pt x="484" y="277"/>
                  </a:moveTo>
                  <a:cubicBezTo>
                    <a:pt x="484" y="282"/>
                    <a:pt x="477" y="287"/>
                    <a:pt x="468" y="287"/>
                  </a:cubicBezTo>
                  <a:cubicBezTo>
                    <a:pt x="253" y="287"/>
                    <a:pt x="253" y="287"/>
                    <a:pt x="253" y="287"/>
                  </a:cubicBezTo>
                  <a:cubicBezTo>
                    <a:pt x="244" y="287"/>
                    <a:pt x="236" y="282"/>
                    <a:pt x="236" y="277"/>
                  </a:cubicBezTo>
                  <a:cubicBezTo>
                    <a:pt x="236" y="272"/>
                    <a:pt x="244" y="267"/>
                    <a:pt x="253" y="267"/>
                  </a:cubicBezTo>
                  <a:cubicBezTo>
                    <a:pt x="468" y="267"/>
                    <a:pt x="468" y="267"/>
                    <a:pt x="468" y="267"/>
                  </a:cubicBezTo>
                  <a:cubicBezTo>
                    <a:pt x="477" y="267"/>
                    <a:pt x="484" y="272"/>
                    <a:pt x="484" y="277"/>
                  </a:cubicBezTo>
                </a:path>
                <a:path w="1980" h="1595">
                  <a:moveTo>
                    <a:pt x="484" y="9"/>
                  </a:moveTo>
                  <a:cubicBezTo>
                    <a:pt x="484" y="15"/>
                    <a:pt x="477" y="19"/>
                    <a:pt x="468" y="19"/>
                  </a:cubicBezTo>
                  <a:cubicBezTo>
                    <a:pt x="253" y="19"/>
                    <a:pt x="253" y="19"/>
                    <a:pt x="253" y="19"/>
                  </a:cubicBezTo>
                  <a:cubicBezTo>
                    <a:pt x="244" y="19"/>
                    <a:pt x="236" y="15"/>
                    <a:pt x="236" y="9"/>
                  </a:cubicBezTo>
                  <a:cubicBezTo>
                    <a:pt x="236" y="4"/>
                    <a:pt x="244" y="0"/>
                    <a:pt x="253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7" y="0"/>
                    <a:pt x="484" y="4"/>
                    <a:pt x="484" y="9"/>
                  </a:cubicBezTo>
                </a:path>
                <a:path w="1980" h="1595">
                  <a:moveTo>
                    <a:pt x="484" y="344"/>
                  </a:moveTo>
                  <a:cubicBezTo>
                    <a:pt x="484" y="350"/>
                    <a:pt x="477" y="354"/>
                    <a:pt x="468" y="354"/>
                  </a:cubicBezTo>
                  <a:cubicBezTo>
                    <a:pt x="253" y="354"/>
                    <a:pt x="253" y="354"/>
                    <a:pt x="253" y="354"/>
                  </a:cubicBezTo>
                  <a:cubicBezTo>
                    <a:pt x="244" y="354"/>
                    <a:pt x="236" y="350"/>
                    <a:pt x="236" y="344"/>
                  </a:cubicBezTo>
                  <a:cubicBezTo>
                    <a:pt x="236" y="339"/>
                    <a:pt x="244" y="334"/>
                    <a:pt x="253" y="334"/>
                  </a:cubicBezTo>
                  <a:cubicBezTo>
                    <a:pt x="468" y="334"/>
                    <a:pt x="468" y="334"/>
                    <a:pt x="468" y="334"/>
                  </a:cubicBezTo>
                  <a:cubicBezTo>
                    <a:pt x="477" y="334"/>
                    <a:pt x="484" y="339"/>
                    <a:pt x="484" y="344"/>
                  </a:cubicBezTo>
                </a:path>
                <a:path w="1980" h="1595">
                  <a:moveTo>
                    <a:pt x="484" y="411"/>
                  </a:moveTo>
                  <a:cubicBezTo>
                    <a:pt x="484" y="416"/>
                    <a:pt x="477" y="420"/>
                    <a:pt x="468" y="420"/>
                  </a:cubicBezTo>
                  <a:cubicBezTo>
                    <a:pt x="253" y="420"/>
                    <a:pt x="253" y="420"/>
                    <a:pt x="253" y="420"/>
                  </a:cubicBezTo>
                  <a:cubicBezTo>
                    <a:pt x="244" y="420"/>
                    <a:pt x="236" y="416"/>
                    <a:pt x="236" y="411"/>
                  </a:cubicBezTo>
                  <a:cubicBezTo>
                    <a:pt x="236" y="405"/>
                    <a:pt x="244" y="400"/>
                    <a:pt x="253" y="400"/>
                  </a:cubicBezTo>
                  <a:cubicBezTo>
                    <a:pt x="468" y="400"/>
                    <a:pt x="468" y="400"/>
                    <a:pt x="468" y="400"/>
                  </a:cubicBezTo>
                  <a:cubicBezTo>
                    <a:pt x="477" y="400"/>
                    <a:pt x="484" y="405"/>
                    <a:pt x="484" y="411"/>
                  </a:cubicBezTo>
                </a:path>
                <a:path w="1980" h="1595">
                  <a:moveTo>
                    <a:pt x="694" y="57"/>
                  </a:moveTo>
                  <a:cubicBezTo>
                    <a:pt x="694" y="89"/>
                    <a:pt x="667" y="115"/>
                    <a:pt x="636" y="115"/>
                  </a:cubicBezTo>
                  <a:cubicBezTo>
                    <a:pt x="603" y="115"/>
                    <a:pt x="578" y="89"/>
                    <a:pt x="578" y="57"/>
                  </a:cubicBezTo>
                  <a:cubicBezTo>
                    <a:pt x="578" y="32"/>
                    <a:pt x="578" y="32"/>
                    <a:pt x="578" y="32"/>
                  </a:cubicBezTo>
                  <a:cubicBezTo>
                    <a:pt x="694" y="32"/>
                    <a:pt x="694" y="32"/>
                    <a:pt x="694" y="32"/>
                  </a:cubicBezTo>
                  <a:lnTo>
                    <a:pt x="694" y="57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" name="path"/>
            <p:cNvSpPr/>
            <p:nvPr/>
          </p:nvSpPr>
          <p:spPr>
            <a:xfrm>
              <a:off x="976871" y="621309"/>
              <a:ext cx="73799" cy="73405"/>
            </a:xfrm>
            <a:custGeom>
              <a:avLst/>
              <a:gdLst/>
              <a:ahLst/>
              <a:cxnLst/>
              <a:rect l="0" t="0" r="0" b="0"/>
              <a:pathLst>
                <a:path w="116" h="115">
                  <a:moveTo>
                    <a:pt x="0" y="57"/>
                  </a:moveTo>
                  <a:cubicBezTo>
                    <a:pt x="0" y="25"/>
                    <a:pt x="26" y="0"/>
                    <a:pt x="58" y="0"/>
                  </a:cubicBezTo>
                  <a:cubicBezTo>
                    <a:pt x="90" y="0"/>
                    <a:pt x="116" y="25"/>
                    <a:pt x="116" y="57"/>
                  </a:cubicBezTo>
                  <a:cubicBezTo>
                    <a:pt x="116" y="89"/>
                    <a:pt x="90" y="115"/>
                    <a:pt x="58" y="115"/>
                  </a:cubicBezTo>
                  <a:cubicBezTo>
                    <a:pt x="26" y="115"/>
                    <a:pt x="0" y="89"/>
                    <a:pt x="0" y="57"/>
                  </a:cubicBez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" name="path"/>
            <p:cNvSpPr/>
            <p:nvPr/>
          </p:nvSpPr>
          <p:spPr>
            <a:xfrm>
              <a:off x="1247952" y="657631"/>
              <a:ext cx="73405" cy="52755"/>
            </a:xfrm>
            <a:custGeom>
              <a:avLst/>
              <a:gdLst/>
              <a:ahLst/>
              <a:cxnLst/>
              <a:rect l="0" t="0" r="0" b="0"/>
              <a:pathLst>
                <a:path w="115" h="83">
                  <a:moveTo>
                    <a:pt x="115" y="24"/>
                  </a:moveTo>
                  <a:cubicBezTo>
                    <a:pt x="115" y="57"/>
                    <a:pt x="89" y="83"/>
                    <a:pt x="58" y="83"/>
                  </a:cubicBezTo>
                  <a:cubicBezTo>
                    <a:pt x="25" y="83"/>
                    <a:pt x="0" y="57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lnTo>
                    <a:pt x="115" y="24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" name="path"/>
            <p:cNvSpPr/>
            <p:nvPr/>
          </p:nvSpPr>
          <p:spPr>
            <a:xfrm>
              <a:off x="1247952" y="621309"/>
              <a:ext cx="73405" cy="73405"/>
            </a:xfrm>
            <a:custGeom>
              <a:avLst/>
              <a:gdLst/>
              <a:ahLst/>
              <a:cxnLst/>
              <a:rect l="0" t="0" r="0" b="0"/>
              <a:pathLst>
                <a:path w="115" h="115">
                  <a:moveTo>
                    <a:pt x="0" y="57"/>
                  </a:moveTo>
                  <a:cubicBezTo>
                    <a:pt x="0" y="25"/>
                    <a:pt x="25" y="0"/>
                    <a:pt x="57" y="0"/>
                  </a:cubicBezTo>
                  <a:cubicBezTo>
                    <a:pt x="89" y="0"/>
                    <a:pt x="115" y="25"/>
                    <a:pt x="115" y="57"/>
                  </a:cubicBezTo>
                  <a:cubicBezTo>
                    <a:pt x="115" y="89"/>
                    <a:pt x="89" y="115"/>
                    <a:pt x="57" y="115"/>
                  </a:cubicBezTo>
                  <a:cubicBezTo>
                    <a:pt x="25" y="115"/>
                    <a:pt x="0" y="89"/>
                    <a:pt x="0" y="57"/>
                  </a:cubicBez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" name="path"/>
            <p:cNvSpPr/>
            <p:nvPr/>
          </p:nvSpPr>
          <p:spPr>
            <a:xfrm>
              <a:off x="1112609" y="657631"/>
              <a:ext cx="73024" cy="52755"/>
            </a:xfrm>
            <a:custGeom>
              <a:avLst/>
              <a:gdLst/>
              <a:ahLst/>
              <a:cxnLst/>
              <a:rect l="0" t="0" r="0" b="0"/>
              <a:pathLst>
                <a:path w="114" h="83">
                  <a:moveTo>
                    <a:pt x="114" y="24"/>
                  </a:moveTo>
                  <a:cubicBezTo>
                    <a:pt x="114" y="57"/>
                    <a:pt x="89" y="83"/>
                    <a:pt x="57" y="83"/>
                  </a:cubicBezTo>
                  <a:cubicBezTo>
                    <a:pt x="25" y="83"/>
                    <a:pt x="0" y="57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4" y="0"/>
                    <a:pt x="114" y="0"/>
                    <a:pt x="114" y="0"/>
                  </a:cubicBezTo>
                  <a:lnTo>
                    <a:pt x="114" y="24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" name="path"/>
            <p:cNvSpPr/>
            <p:nvPr/>
          </p:nvSpPr>
          <p:spPr>
            <a:xfrm>
              <a:off x="975576" y="621309"/>
              <a:ext cx="345947" cy="283273"/>
            </a:xfrm>
            <a:custGeom>
              <a:avLst/>
              <a:gdLst/>
              <a:ahLst/>
              <a:cxnLst/>
              <a:rect l="0" t="0" r="0" b="0"/>
              <a:pathLst>
                <a:path w="544" h="446">
                  <a:moveTo>
                    <a:pt x="216" y="57"/>
                  </a:moveTo>
                  <a:cubicBezTo>
                    <a:pt x="215" y="25"/>
                    <a:pt x="241" y="0"/>
                    <a:pt x="273" y="0"/>
                  </a:cubicBezTo>
                  <a:cubicBezTo>
                    <a:pt x="305" y="0"/>
                    <a:pt x="330" y="25"/>
                    <a:pt x="330" y="57"/>
                  </a:cubicBezTo>
                  <a:cubicBezTo>
                    <a:pt x="330" y="89"/>
                    <a:pt x="305" y="115"/>
                    <a:pt x="273" y="115"/>
                  </a:cubicBezTo>
                  <a:cubicBezTo>
                    <a:pt x="241" y="115"/>
                    <a:pt x="215" y="89"/>
                    <a:pt x="216" y="57"/>
                  </a:cubicBezTo>
                </a:path>
                <a:path w="544" h="446">
                  <a:moveTo>
                    <a:pt x="0" y="198"/>
                  </a:moveTo>
                  <a:lnTo>
                    <a:pt x="544" y="198"/>
                  </a:lnTo>
                  <a:lnTo>
                    <a:pt x="544" y="446"/>
                  </a:lnTo>
                  <a:lnTo>
                    <a:pt x="0" y="446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" name="path"/>
            <p:cNvSpPr/>
            <p:nvPr/>
          </p:nvSpPr>
          <p:spPr>
            <a:xfrm>
              <a:off x="975728" y="748246"/>
              <a:ext cx="345630" cy="155993"/>
            </a:xfrm>
            <a:custGeom>
              <a:avLst/>
              <a:gdLst/>
              <a:ahLst/>
              <a:cxnLst/>
              <a:rect l="0" t="0" r="0" b="0"/>
              <a:pathLst>
                <a:path w="544" h="245">
                  <a:moveTo>
                    <a:pt x="12" y="245"/>
                  </a:moveTo>
                  <a:lnTo>
                    <a:pt x="12" y="25"/>
                  </a:lnTo>
                  <a:lnTo>
                    <a:pt x="544" y="25"/>
                  </a:lnTo>
                  <a:lnTo>
                    <a:pt x="544" y="0"/>
                  </a:lnTo>
                  <a:lnTo>
                    <a:pt x="0" y="0"/>
                  </a:lnTo>
                  <a:lnTo>
                    <a:pt x="0" y="245"/>
                  </a:lnTo>
                  <a:lnTo>
                    <a:pt x="12" y="245"/>
                  </a:lnTo>
                </a:path>
                <a:path w="544" h="245">
                  <a:moveTo>
                    <a:pt x="394" y="143"/>
                  </a:moveTo>
                  <a:lnTo>
                    <a:pt x="361" y="96"/>
                  </a:lnTo>
                  <a:lnTo>
                    <a:pt x="318" y="158"/>
                  </a:lnTo>
                  <a:lnTo>
                    <a:pt x="275" y="41"/>
                  </a:lnTo>
                  <a:lnTo>
                    <a:pt x="231" y="199"/>
                  </a:lnTo>
                  <a:lnTo>
                    <a:pt x="185" y="90"/>
                  </a:lnTo>
                  <a:lnTo>
                    <a:pt x="153" y="143"/>
                  </a:lnTo>
                  <a:lnTo>
                    <a:pt x="10" y="143"/>
                  </a:lnTo>
                  <a:lnTo>
                    <a:pt x="10" y="152"/>
                  </a:lnTo>
                  <a:lnTo>
                    <a:pt x="158" y="152"/>
                  </a:lnTo>
                  <a:lnTo>
                    <a:pt x="184" y="111"/>
                  </a:lnTo>
                  <a:lnTo>
                    <a:pt x="233" y="228"/>
                  </a:lnTo>
                  <a:lnTo>
                    <a:pt x="277" y="72"/>
                  </a:lnTo>
                  <a:lnTo>
                    <a:pt x="316" y="179"/>
                  </a:lnTo>
                  <a:lnTo>
                    <a:pt x="361" y="112"/>
                  </a:lnTo>
                  <a:lnTo>
                    <a:pt x="389" y="152"/>
                  </a:lnTo>
                  <a:lnTo>
                    <a:pt x="544" y="152"/>
                  </a:lnTo>
                  <a:lnTo>
                    <a:pt x="544" y="143"/>
                  </a:lnTo>
                  <a:lnTo>
                    <a:pt x="394" y="143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" name="path"/>
            <p:cNvSpPr/>
            <p:nvPr/>
          </p:nvSpPr>
          <p:spPr>
            <a:xfrm>
              <a:off x="41668" y="1099223"/>
              <a:ext cx="332638" cy="360552"/>
            </a:xfrm>
            <a:custGeom>
              <a:avLst/>
              <a:gdLst/>
              <a:ahLst/>
              <a:cxnLst/>
              <a:rect l="0" t="0" r="0" b="0"/>
              <a:pathLst>
                <a:path w="523" h="567">
                  <a:moveTo>
                    <a:pt x="223" y="566"/>
                  </a:moveTo>
                  <a:cubicBezTo>
                    <a:pt x="227" y="420"/>
                    <a:pt x="0" y="315"/>
                    <a:pt x="143" y="138"/>
                  </a:cubicBezTo>
                  <a:cubicBezTo>
                    <a:pt x="253" y="0"/>
                    <a:pt x="440" y="74"/>
                    <a:pt x="482" y="190"/>
                  </a:cubicBezTo>
                  <a:cubicBezTo>
                    <a:pt x="523" y="299"/>
                    <a:pt x="386" y="426"/>
                    <a:pt x="384" y="567"/>
                  </a:cubicBezTo>
                  <a:lnTo>
                    <a:pt x="223" y="566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" name="path"/>
            <p:cNvSpPr/>
            <p:nvPr/>
          </p:nvSpPr>
          <p:spPr>
            <a:xfrm>
              <a:off x="164401" y="1247190"/>
              <a:ext cx="141084" cy="301281"/>
            </a:xfrm>
            <a:custGeom>
              <a:avLst/>
              <a:gdLst/>
              <a:ahLst/>
              <a:cxnLst/>
              <a:rect l="0" t="0" r="0" b="0"/>
              <a:pathLst>
                <a:path w="222" h="474">
                  <a:moveTo>
                    <a:pt x="191" y="408"/>
                  </a:moveTo>
                  <a:cubicBezTo>
                    <a:pt x="191" y="408"/>
                    <a:pt x="217" y="385"/>
                    <a:pt x="192" y="378"/>
                  </a:cubicBezTo>
                  <a:cubicBezTo>
                    <a:pt x="192" y="378"/>
                    <a:pt x="219" y="350"/>
                    <a:pt x="191" y="334"/>
                  </a:cubicBezTo>
                  <a:cubicBezTo>
                    <a:pt x="153" y="334"/>
                    <a:pt x="153" y="334"/>
                    <a:pt x="153" y="334"/>
                  </a:cubicBezTo>
                  <a:cubicBezTo>
                    <a:pt x="158" y="291"/>
                    <a:pt x="164" y="248"/>
                    <a:pt x="167" y="204"/>
                  </a:cubicBezTo>
                  <a:cubicBezTo>
                    <a:pt x="170" y="178"/>
                    <a:pt x="172" y="151"/>
                    <a:pt x="174" y="125"/>
                  </a:cubicBezTo>
                  <a:cubicBezTo>
                    <a:pt x="176" y="99"/>
                    <a:pt x="181" y="71"/>
                    <a:pt x="178" y="45"/>
                  </a:cubicBezTo>
                  <a:cubicBezTo>
                    <a:pt x="177" y="31"/>
                    <a:pt x="177" y="13"/>
                    <a:pt x="164" y="5"/>
                  </a:cubicBezTo>
                  <a:cubicBezTo>
                    <a:pt x="155" y="0"/>
                    <a:pt x="146" y="10"/>
                    <a:pt x="143" y="17"/>
                  </a:cubicBezTo>
                  <a:cubicBezTo>
                    <a:pt x="138" y="26"/>
                    <a:pt x="135" y="36"/>
                    <a:pt x="132" y="47"/>
                  </a:cubicBezTo>
                  <a:cubicBezTo>
                    <a:pt x="129" y="30"/>
                    <a:pt x="121" y="18"/>
                    <a:pt x="109" y="21"/>
                  </a:cubicBezTo>
                  <a:cubicBezTo>
                    <a:pt x="94" y="25"/>
                    <a:pt x="87" y="57"/>
                    <a:pt x="84" y="69"/>
                  </a:cubicBezTo>
                  <a:cubicBezTo>
                    <a:pt x="83" y="69"/>
                    <a:pt x="83" y="70"/>
                    <a:pt x="83" y="72"/>
                  </a:cubicBezTo>
                  <a:cubicBezTo>
                    <a:pt x="82" y="65"/>
                    <a:pt x="80" y="59"/>
                    <a:pt x="78" y="53"/>
                  </a:cubicBezTo>
                  <a:cubicBezTo>
                    <a:pt x="73" y="39"/>
                    <a:pt x="70" y="20"/>
                    <a:pt x="54" y="14"/>
                  </a:cubicBezTo>
                  <a:cubicBezTo>
                    <a:pt x="31" y="5"/>
                    <a:pt x="24" y="61"/>
                    <a:pt x="23" y="72"/>
                  </a:cubicBezTo>
                  <a:cubicBezTo>
                    <a:pt x="20" y="126"/>
                    <a:pt x="31" y="181"/>
                    <a:pt x="41" y="233"/>
                  </a:cubicBezTo>
                  <a:cubicBezTo>
                    <a:pt x="47" y="260"/>
                    <a:pt x="52" y="286"/>
                    <a:pt x="58" y="313"/>
                  </a:cubicBezTo>
                  <a:cubicBezTo>
                    <a:pt x="58" y="318"/>
                    <a:pt x="59" y="325"/>
                    <a:pt x="60" y="333"/>
                  </a:cubicBezTo>
                  <a:cubicBezTo>
                    <a:pt x="29" y="333"/>
                    <a:pt x="29" y="333"/>
                    <a:pt x="29" y="333"/>
                  </a:cubicBezTo>
                  <a:cubicBezTo>
                    <a:pt x="29" y="333"/>
                    <a:pt x="0" y="349"/>
                    <a:pt x="28" y="377"/>
                  </a:cubicBezTo>
                  <a:cubicBezTo>
                    <a:pt x="28" y="377"/>
                    <a:pt x="0" y="393"/>
                    <a:pt x="26" y="409"/>
                  </a:cubicBezTo>
                  <a:cubicBezTo>
                    <a:pt x="26" y="409"/>
                    <a:pt x="0" y="426"/>
                    <a:pt x="28" y="442"/>
                  </a:cubicBezTo>
                  <a:cubicBezTo>
                    <a:pt x="61" y="442"/>
                    <a:pt x="61" y="442"/>
                    <a:pt x="61" y="442"/>
                  </a:cubicBezTo>
                  <a:cubicBezTo>
                    <a:pt x="87" y="471"/>
                    <a:pt x="87" y="471"/>
                    <a:pt x="87" y="471"/>
                  </a:cubicBezTo>
                  <a:cubicBezTo>
                    <a:pt x="129" y="474"/>
                    <a:pt x="129" y="474"/>
                    <a:pt x="129" y="474"/>
                  </a:cubicBezTo>
                  <a:cubicBezTo>
                    <a:pt x="155" y="446"/>
                    <a:pt x="155" y="446"/>
                    <a:pt x="155" y="446"/>
                  </a:cubicBezTo>
                  <a:cubicBezTo>
                    <a:pt x="183" y="444"/>
                    <a:pt x="183" y="444"/>
                    <a:pt x="183" y="444"/>
                  </a:cubicBezTo>
                  <a:cubicBezTo>
                    <a:pt x="183" y="444"/>
                    <a:pt x="222" y="430"/>
                    <a:pt x="191" y="408"/>
                  </a:cubicBezTo>
                  <a:moveTo>
                    <a:pt x="74" y="333"/>
                  </a:moveTo>
                  <a:cubicBezTo>
                    <a:pt x="72" y="325"/>
                    <a:pt x="71" y="317"/>
                    <a:pt x="70" y="309"/>
                  </a:cubicBezTo>
                  <a:cubicBezTo>
                    <a:pt x="66" y="291"/>
                    <a:pt x="61" y="272"/>
                    <a:pt x="58" y="252"/>
                  </a:cubicBezTo>
                  <a:cubicBezTo>
                    <a:pt x="50" y="209"/>
                    <a:pt x="41" y="167"/>
                    <a:pt x="38" y="123"/>
                  </a:cubicBezTo>
                  <a:cubicBezTo>
                    <a:pt x="36" y="93"/>
                    <a:pt x="34" y="63"/>
                    <a:pt x="45" y="35"/>
                  </a:cubicBezTo>
                  <a:cubicBezTo>
                    <a:pt x="51" y="19"/>
                    <a:pt x="59" y="39"/>
                    <a:pt x="62" y="46"/>
                  </a:cubicBezTo>
                  <a:cubicBezTo>
                    <a:pt x="65" y="55"/>
                    <a:pt x="69" y="64"/>
                    <a:pt x="71" y="75"/>
                  </a:cubicBezTo>
                  <a:cubicBezTo>
                    <a:pt x="74" y="87"/>
                    <a:pt x="76" y="99"/>
                    <a:pt x="77" y="110"/>
                  </a:cubicBezTo>
                  <a:cubicBezTo>
                    <a:pt x="77" y="117"/>
                    <a:pt x="78" y="123"/>
                    <a:pt x="80" y="129"/>
                  </a:cubicBezTo>
                  <a:cubicBezTo>
                    <a:pt x="80" y="129"/>
                    <a:pt x="80" y="129"/>
                    <a:pt x="80" y="130"/>
                  </a:cubicBezTo>
                  <a:cubicBezTo>
                    <a:pt x="80" y="130"/>
                    <a:pt x="81" y="131"/>
                    <a:pt x="81" y="131"/>
                  </a:cubicBezTo>
                  <a:cubicBezTo>
                    <a:pt x="83" y="138"/>
                    <a:pt x="94" y="133"/>
                    <a:pt x="92" y="127"/>
                  </a:cubicBezTo>
                  <a:cubicBezTo>
                    <a:pt x="91" y="120"/>
                    <a:pt x="90" y="112"/>
                    <a:pt x="88" y="105"/>
                  </a:cubicBezTo>
                  <a:cubicBezTo>
                    <a:pt x="89" y="84"/>
                    <a:pt x="99" y="58"/>
                    <a:pt x="106" y="43"/>
                  </a:cubicBezTo>
                  <a:cubicBezTo>
                    <a:pt x="115" y="24"/>
                    <a:pt x="121" y="65"/>
                    <a:pt x="122" y="71"/>
                  </a:cubicBezTo>
                  <a:cubicBezTo>
                    <a:pt x="123" y="75"/>
                    <a:pt x="123" y="81"/>
                    <a:pt x="123" y="85"/>
                  </a:cubicBezTo>
                  <a:cubicBezTo>
                    <a:pt x="122" y="95"/>
                    <a:pt x="122" y="105"/>
                    <a:pt x="124" y="114"/>
                  </a:cubicBezTo>
                  <a:cubicBezTo>
                    <a:pt x="127" y="120"/>
                    <a:pt x="136" y="116"/>
                    <a:pt x="136" y="111"/>
                  </a:cubicBezTo>
                  <a:cubicBezTo>
                    <a:pt x="136" y="107"/>
                    <a:pt x="137" y="100"/>
                    <a:pt x="137" y="93"/>
                  </a:cubicBezTo>
                  <a:cubicBezTo>
                    <a:pt x="137" y="91"/>
                    <a:pt x="137" y="89"/>
                    <a:pt x="137" y="87"/>
                  </a:cubicBezTo>
                  <a:cubicBezTo>
                    <a:pt x="138" y="76"/>
                    <a:pt x="141" y="66"/>
                    <a:pt x="143" y="56"/>
                  </a:cubicBezTo>
                  <a:cubicBezTo>
                    <a:pt x="145" y="47"/>
                    <a:pt x="147" y="38"/>
                    <a:pt x="151" y="29"/>
                  </a:cubicBezTo>
                  <a:cubicBezTo>
                    <a:pt x="156" y="17"/>
                    <a:pt x="163" y="21"/>
                    <a:pt x="164" y="33"/>
                  </a:cubicBezTo>
                  <a:cubicBezTo>
                    <a:pt x="165" y="44"/>
                    <a:pt x="167" y="54"/>
                    <a:pt x="166" y="64"/>
                  </a:cubicBezTo>
                  <a:cubicBezTo>
                    <a:pt x="166" y="85"/>
                    <a:pt x="164" y="104"/>
                    <a:pt x="161" y="124"/>
                  </a:cubicBezTo>
                  <a:cubicBezTo>
                    <a:pt x="158" y="165"/>
                    <a:pt x="154" y="206"/>
                    <a:pt x="152" y="247"/>
                  </a:cubicBezTo>
                  <a:cubicBezTo>
                    <a:pt x="149" y="276"/>
                    <a:pt x="145" y="305"/>
                    <a:pt x="141" y="334"/>
                  </a:cubicBezTo>
                  <a:lnTo>
                    <a:pt x="74" y="333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" name="path"/>
            <p:cNvSpPr/>
            <p:nvPr/>
          </p:nvSpPr>
          <p:spPr>
            <a:xfrm>
              <a:off x="1602384" y="1406627"/>
              <a:ext cx="395719" cy="122351"/>
            </a:xfrm>
            <a:custGeom>
              <a:avLst/>
              <a:gdLst/>
              <a:ahLst/>
              <a:cxnLst/>
              <a:rect l="0" t="0" r="0" b="0"/>
              <a:pathLst>
                <a:path w="623" h="192">
                  <a:moveTo>
                    <a:pt x="48" y="0"/>
                  </a:moveTo>
                  <a:lnTo>
                    <a:pt x="0" y="192"/>
                  </a:lnTo>
                  <a:lnTo>
                    <a:pt x="623" y="192"/>
                  </a:lnTo>
                  <a:lnTo>
                    <a:pt x="535" y="4"/>
                  </a:lnTo>
                  <a:lnTo>
                    <a:pt x="48" y="0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2" name="path"/>
            <p:cNvSpPr/>
            <p:nvPr/>
          </p:nvSpPr>
          <p:spPr>
            <a:xfrm>
              <a:off x="1622641" y="1417332"/>
              <a:ext cx="354431" cy="101320"/>
            </a:xfrm>
            <a:custGeom>
              <a:avLst/>
              <a:gdLst/>
              <a:ahLst/>
              <a:cxnLst/>
              <a:rect l="0" t="0" r="0" b="0"/>
              <a:pathLst>
                <a:path w="558" h="159">
                  <a:moveTo>
                    <a:pt x="34" y="0"/>
                  </a:moveTo>
                  <a:lnTo>
                    <a:pt x="0" y="155"/>
                  </a:lnTo>
                  <a:lnTo>
                    <a:pt x="558" y="159"/>
                  </a:lnTo>
                  <a:lnTo>
                    <a:pt x="485" y="1"/>
                  </a:lnTo>
                  <a:lnTo>
                    <a:pt x="34" y="0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" name="path"/>
            <p:cNvSpPr/>
            <p:nvPr/>
          </p:nvSpPr>
          <p:spPr>
            <a:xfrm>
              <a:off x="1643672" y="1425753"/>
              <a:ext cx="306641" cy="81051"/>
            </a:xfrm>
            <a:custGeom>
              <a:avLst/>
              <a:gdLst/>
              <a:ahLst/>
              <a:cxnLst/>
              <a:rect l="0" t="0" r="0" b="0"/>
              <a:pathLst>
                <a:path w="482" h="127">
                  <a:moveTo>
                    <a:pt x="16" y="25"/>
                  </a:moveTo>
                  <a:cubicBezTo>
                    <a:pt x="16" y="25"/>
                    <a:pt x="59" y="31"/>
                    <a:pt x="55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11" y="45"/>
                    <a:pt x="455" y="37"/>
                  </a:cubicBezTo>
                  <a:cubicBezTo>
                    <a:pt x="482" y="96"/>
                    <a:pt x="482" y="96"/>
                    <a:pt x="482" y="96"/>
                  </a:cubicBezTo>
                  <a:cubicBezTo>
                    <a:pt x="482" y="96"/>
                    <a:pt x="452" y="97"/>
                    <a:pt x="456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42" y="87"/>
                    <a:pt x="0" y="89"/>
                  </a:cubicBezTo>
                  <a:lnTo>
                    <a:pt x="16" y="25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4" name="path"/>
            <p:cNvSpPr/>
            <p:nvPr/>
          </p:nvSpPr>
          <p:spPr>
            <a:xfrm>
              <a:off x="1745755" y="1428419"/>
              <a:ext cx="95972" cy="76848"/>
            </a:xfrm>
            <a:custGeom>
              <a:avLst/>
              <a:gdLst/>
              <a:ahLst/>
              <a:cxnLst/>
              <a:rect l="0" t="0" r="0" b="0"/>
              <a:pathLst>
                <a:path w="151" h="121">
                  <a:moveTo>
                    <a:pt x="52" y="2"/>
                  </a:moveTo>
                  <a:cubicBezTo>
                    <a:pt x="98" y="0"/>
                    <a:pt x="132" y="30"/>
                    <a:pt x="140" y="56"/>
                  </a:cubicBezTo>
                  <a:cubicBezTo>
                    <a:pt x="151" y="85"/>
                    <a:pt x="127" y="117"/>
                    <a:pt x="85" y="119"/>
                  </a:cubicBezTo>
                  <a:cubicBezTo>
                    <a:pt x="43" y="121"/>
                    <a:pt x="13" y="92"/>
                    <a:pt x="6" y="60"/>
                  </a:cubicBezTo>
                  <a:cubicBezTo>
                    <a:pt x="0" y="28"/>
                    <a:pt x="29" y="3"/>
                    <a:pt x="52" y="2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" name="path"/>
            <p:cNvSpPr/>
            <p:nvPr/>
          </p:nvSpPr>
          <p:spPr>
            <a:xfrm>
              <a:off x="1602384" y="1389811"/>
              <a:ext cx="395719" cy="121958"/>
            </a:xfrm>
            <a:custGeom>
              <a:avLst/>
              <a:gdLst/>
              <a:ahLst/>
              <a:cxnLst/>
              <a:rect l="0" t="0" r="0" b="0"/>
              <a:pathLst>
                <a:path w="623" h="192">
                  <a:moveTo>
                    <a:pt x="300" y="115"/>
                  </a:moveTo>
                  <a:cubicBezTo>
                    <a:pt x="285" y="115"/>
                    <a:pt x="277" y="110"/>
                    <a:pt x="279" y="102"/>
                  </a:cubicBezTo>
                  <a:cubicBezTo>
                    <a:pt x="282" y="93"/>
                    <a:pt x="305" y="89"/>
                    <a:pt x="308" y="105"/>
                  </a:cubicBezTo>
                  <a:cubicBezTo>
                    <a:pt x="325" y="104"/>
                    <a:pt x="325" y="104"/>
                    <a:pt x="325" y="104"/>
                  </a:cubicBezTo>
                  <a:cubicBezTo>
                    <a:pt x="325" y="104"/>
                    <a:pt x="320" y="82"/>
                    <a:pt x="296" y="79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78" y="81"/>
                    <a:pt x="278" y="81"/>
                    <a:pt x="278" y="81"/>
                  </a:cubicBezTo>
                  <a:cubicBezTo>
                    <a:pt x="255" y="86"/>
                    <a:pt x="262" y="105"/>
                    <a:pt x="262" y="105"/>
                  </a:cubicBezTo>
                  <a:cubicBezTo>
                    <a:pt x="262" y="105"/>
                    <a:pt x="265" y="127"/>
                    <a:pt x="297" y="127"/>
                  </a:cubicBezTo>
                  <a:cubicBezTo>
                    <a:pt x="318" y="127"/>
                    <a:pt x="320" y="138"/>
                    <a:pt x="320" y="138"/>
                  </a:cubicBezTo>
                  <a:cubicBezTo>
                    <a:pt x="320" y="138"/>
                    <a:pt x="323" y="150"/>
                    <a:pt x="301" y="150"/>
                  </a:cubicBezTo>
                  <a:cubicBezTo>
                    <a:pt x="284" y="150"/>
                    <a:pt x="283" y="140"/>
                    <a:pt x="283" y="140"/>
                  </a:cubicBezTo>
                  <a:cubicBezTo>
                    <a:pt x="268" y="140"/>
                    <a:pt x="268" y="140"/>
                    <a:pt x="268" y="140"/>
                  </a:cubicBezTo>
                  <a:cubicBezTo>
                    <a:pt x="268" y="140"/>
                    <a:pt x="272" y="160"/>
                    <a:pt x="297" y="162"/>
                  </a:cubicBezTo>
                  <a:cubicBezTo>
                    <a:pt x="299" y="172"/>
                    <a:pt x="299" y="172"/>
                    <a:pt x="299" y="172"/>
                  </a:cubicBezTo>
                  <a:cubicBezTo>
                    <a:pt x="318" y="171"/>
                    <a:pt x="318" y="171"/>
                    <a:pt x="318" y="171"/>
                  </a:cubicBezTo>
                  <a:cubicBezTo>
                    <a:pt x="316" y="162"/>
                    <a:pt x="316" y="162"/>
                    <a:pt x="316" y="162"/>
                  </a:cubicBezTo>
                  <a:cubicBezTo>
                    <a:pt x="340" y="158"/>
                    <a:pt x="336" y="141"/>
                    <a:pt x="336" y="141"/>
                  </a:cubicBezTo>
                  <a:cubicBezTo>
                    <a:pt x="336" y="141"/>
                    <a:pt x="335" y="115"/>
                    <a:pt x="300" y="115"/>
                  </a:cubicBezTo>
                </a:path>
                <a:path w="623" h="192">
                  <a:moveTo>
                    <a:pt x="48" y="0"/>
                  </a:moveTo>
                  <a:lnTo>
                    <a:pt x="0" y="192"/>
                  </a:lnTo>
                  <a:lnTo>
                    <a:pt x="623" y="192"/>
                  </a:lnTo>
                  <a:lnTo>
                    <a:pt x="535" y="4"/>
                  </a:lnTo>
                  <a:lnTo>
                    <a:pt x="48" y="0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6" name="path"/>
            <p:cNvSpPr/>
            <p:nvPr/>
          </p:nvSpPr>
          <p:spPr>
            <a:xfrm>
              <a:off x="1622641" y="1400518"/>
              <a:ext cx="354431" cy="101320"/>
            </a:xfrm>
            <a:custGeom>
              <a:avLst/>
              <a:gdLst/>
              <a:ahLst/>
              <a:cxnLst/>
              <a:rect l="0" t="0" r="0" b="0"/>
              <a:pathLst>
                <a:path w="558" h="159">
                  <a:moveTo>
                    <a:pt x="34" y="0"/>
                  </a:moveTo>
                  <a:lnTo>
                    <a:pt x="0" y="155"/>
                  </a:lnTo>
                  <a:lnTo>
                    <a:pt x="558" y="159"/>
                  </a:lnTo>
                  <a:lnTo>
                    <a:pt x="485" y="1"/>
                  </a:lnTo>
                  <a:lnTo>
                    <a:pt x="34" y="0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" name="path"/>
            <p:cNvSpPr/>
            <p:nvPr/>
          </p:nvSpPr>
          <p:spPr>
            <a:xfrm>
              <a:off x="1643672" y="1408925"/>
              <a:ext cx="306641" cy="81051"/>
            </a:xfrm>
            <a:custGeom>
              <a:avLst/>
              <a:gdLst/>
              <a:ahLst/>
              <a:cxnLst/>
              <a:rect l="0" t="0" r="0" b="0"/>
              <a:pathLst>
                <a:path w="482" h="127">
                  <a:moveTo>
                    <a:pt x="16" y="25"/>
                  </a:moveTo>
                  <a:cubicBezTo>
                    <a:pt x="16" y="25"/>
                    <a:pt x="59" y="31"/>
                    <a:pt x="55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11" y="45"/>
                    <a:pt x="455" y="37"/>
                  </a:cubicBezTo>
                  <a:cubicBezTo>
                    <a:pt x="482" y="97"/>
                    <a:pt x="482" y="97"/>
                    <a:pt x="482" y="97"/>
                  </a:cubicBezTo>
                  <a:cubicBezTo>
                    <a:pt x="482" y="97"/>
                    <a:pt x="452" y="97"/>
                    <a:pt x="456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42" y="87"/>
                    <a:pt x="0" y="89"/>
                  </a:cubicBezTo>
                  <a:lnTo>
                    <a:pt x="16" y="25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" name="path"/>
            <p:cNvSpPr/>
            <p:nvPr/>
          </p:nvSpPr>
          <p:spPr>
            <a:xfrm>
              <a:off x="1745755" y="1411605"/>
              <a:ext cx="95972" cy="76847"/>
            </a:xfrm>
            <a:custGeom>
              <a:avLst/>
              <a:gdLst/>
              <a:ahLst/>
              <a:cxnLst/>
              <a:rect l="0" t="0" r="0" b="0"/>
              <a:pathLst>
                <a:path w="151" h="121">
                  <a:moveTo>
                    <a:pt x="52" y="2"/>
                  </a:moveTo>
                  <a:cubicBezTo>
                    <a:pt x="98" y="0"/>
                    <a:pt x="132" y="30"/>
                    <a:pt x="140" y="56"/>
                  </a:cubicBezTo>
                  <a:cubicBezTo>
                    <a:pt x="151" y="85"/>
                    <a:pt x="127" y="117"/>
                    <a:pt x="85" y="119"/>
                  </a:cubicBezTo>
                  <a:cubicBezTo>
                    <a:pt x="43" y="121"/>
                    <a:pt x="13" y="92"/>
                    <a:pt x="6" y="60"/>
                  </a:cubicBezTo>
                  <a:cubicBezTo>
                    <a:pt x="0" y="28"/>
                    <a:pt x="29" y="3"/>
                    <a:pt x="52" y="2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9" name="path"/>
            <p:cNvSpPr/>
            <p:nvPr/>
          </p:nvSpPr>
          <p:spPr>
            <a:xfrm>
              <a:off x="1602384" y="1372984"/>
              <a:ext cx="395719" cy="121970"/>
            </a:xfrm>
            <a:custGeom>
              <a:avLst/>
              <a:gdLst/>
              <a:ahLst/>
              <a:cxnLst/>
              <a:rect l="0" t="0" r="0" b="0"/>
              <a:pathLst>
                <a:path w="623" h="192">
                  <a:moveTo>
                    <a:pt x="300" y="115"/>
                  </a:moveTo>
                  <a:cubicBezTo>
                    <a:pt x="285" y="115"/>
                    <a:pt x="277" y="110"/>
                    <a:pt x="279" y="102"/>
                  </a:cubicBezTo>
                  <a:cubicBezTo>
                    <a:pt x="282" y="93"/>
                    <a:pt x="305" y="89"/>
                    <a:pt x="308" y="105"/>
                  </a:cubicBezTo>
                  <a:cubicBezTo>
                    <a:pt x="325" y="104"/>
                    <a:pt x="325" y="104"/>
                    <a:pt x="325" y="104"/>
                  </a:cubicBezTo>
                  <a:cubicBezTo>
                    <a:pt x="325" y="104"/>
                    <a:pt x="320" y="82"/>
                    <a:pt x="296" y="79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55" y="86"/>
                    <a:pt x="262" y="105"/>
                    <a:pt x="262" y="105"/>
                  </a:cubicBezTo>
                  <a:cubicBezTo>
                    <a:pt x="262" y="105"/>
                    <a:pt x="265" y="127"/>
                    <a:pt x="297" y="127"/>
                  </a:cubicBezTo>
                  <a:cubicBezTo>
                    <a:pt x="318" y="127"/>
                    <a:pt x="320" y="138"/>
                    <a:pt x="320" y="138"/>
                  </a:cubicBezTo>
                  <a:cubicBezTo>
                    <a:pt x="320" y="138"/>
                    <a:pt x="323" y="150"/>
                    <a:pt x="301" y="150"/>
                  </a:cubicBezTo>
                  <a:cubicBezTo>
                    <a:pt x="284" y="150"/>
                    <a:pt x="283" y="140"/>
                    <a:pt x="283" y="140"/>
                  </a:cubicBezTo>
                  <a:cubicBezTo>
                    <a:pt x="268" y="140"/>
                    <a:pt x="268" y="140"/>
                    <a:pt x="268" y="140"/>
                  </a:cubicBezTo>
                  <a:cubicBezTo>
                    <a:pt x="268" y="140"/>
                    <a:pt x="272" y="160"/>
                    <a:pt x="297" y="162"/>
                  </a:cubicBezTo>
                  <a:cubicBezTo>
                    <a:pt x="299" y="172"/>
                    <a:pt x="299" y="172"/>
                    <a:pt x="299" y="172"/>
                  </a:cubicBezTo>
                  <a:cubicBezTo>
                    <a:pt x="318" y="171"/>
                    <a:pt x="318" y="171"/>
                    <a:pt x="318" y="171"/>
                  </a:cubicBezTo>
                  <a:cubicBezTo>
                    <a:pt x="316" y="162"/>
                    <a:pt x="316" y="162"/>
                    <a:pt x="316" y="162"/>
                  </a:cubicBezTo>
                  <a:cubicBezTo>
                    <a:pt x="340" y="158"/>
                    <a:pt x="336" y="141"/>
                    <a:pt x="336" y="141"/>
                  </a:cubicBezTo>
                  <a:cubicBezTo>
                    <a:pt x="336" y="141"/>
                    <a:pt x="335" y="115"/>
                    <a:pt x="300" y="115"/>
                  </a:cubicBezTo>
                </a:path>
                <a:path w="623" h="192">
                  <a:moveTo>
                    <a:pt x="48" y="0"/>
                  </a:moveTo>
                  <a:lnTo>
                    <a:pt x="0" y="192"/>
                  </a:lnTo>
                  <a:lnTo>
                    <a:pt x="623" y="192"/>
                  </a:lnTo>
                  <a:lnTo>
                    <a:pt x="535" y="4"/>
                  </a:lnTo>
                  <a:lnTo>
                    <a:pt x="48" y="0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" name="path"/>
            <p:cNvSpPr/>
            <p:nvPr/>
          </p:nvSpPr>
          <p:spPr>
            <a:xfrm>
              <a:off x="1622641" y="1383690"/>
              <a:ext cx="354431" cy="101320"/>
            </a:xfrm>
            <a:custGeom>
              <a:avLst/>
              <a:gdLst/>
              <a:ahLst/>
              <a:cxnLst/>
              <a:rect l="0" t="0" r="0" b="0"/>
              <a:pathLst>
                <a:path w="558" h="159">
                  <a:moveTo>
                    <a:pt x="34" y="0"/>
                  </a:moveTo>
                  <a:lnTo>
                    <a:pt x="0" y="155"/>
                  </a:lnTo>
                  <a:lnTo>
                    <a:pt x="558" y="159"/>
                  </a:lnTo>
                  <a:lnTo>
                    <a:pt x="485" y="1"/>
                  </a:lnTo>
                  <a:lnTo>
                    <a:pt x="34" y="0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" name="path"/>
            <p:cNvSpPr/>
            <p:nvPr/>
          </p:nvSpPr>
          <p:spPr>
            <a:xfrm>
              <a:off x="1643672" y="1392097"/>
              <a:ext cx="306641" cy="81064"/>
            </a:xfrm>
            <a:custGeom>
              <a:avLst/>
              <a:gdLst/>
              <a:ahLst/>
              <a:cxnLst/>
              <a:rect l="0" t="0" r="0" b="0"/>
              <a:pathLst>
                <a:path w="482" h="127">
                  <a:moveTo>
                    <a:pt x="16" y="25"/>
                  </a:moveTo>
                  <a:cubicBezTo>
                    <a:pt x="16" y="25"/>
                    <a:pt x="59" y="31"/>
                    <a:pt x="55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11" y="45"/>
                    <a:pt x="455" y="37"/>
                  </a:cubicBezTo>
                  <a:cubicBezTo>
                    <a:pt x="482" y="97"/>
                    <a:pt x="482" y="97"/>
                    <a:pt x="482" y="97"/>
                  </a:cubicBezTo>
                  <a:cubicBezTo>
                    <a:pt x="482" y="97"/>
                    <a:pt x="452" y="97"/>
                    <a:pt x="456" y="126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42" y="86"/>
                    <a:pt x="0" y="89"/>
                  </a:cubicBezTo>
                  <a:lnTo>
                    <a:pt x="16" y="25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" name="path"/>
            <p:cNvSpPr/>
            <p:nvPr/>
          </p:nvSpPr>
          <p:spPr>
            <a:xfrm>
              <a:off x="1745755" y="1394778"/>
              <a:ext cx="95972" cy="76847"/>
            </a:xfrm>
            <a:custGeom>
              <a:avLst/>
              <a:gdLst/>
              <a:ahLst/>
              <a:cxnLst/>
              <a:rect l="0" t="0" r="0" b="0"/>
              <a:pathLst>
                <a:path w="151" h="121">
                  <a:moveTo>
                    <a:pt x="52" y="2"/>
                  </a:moveTo>
                  <a:cubicBezTo>
                    <a:pt x="98" y="0"/>
                    <a:pt x="132" y="30"/>
                    <a:pt x="140" y="55"/>
                  </a:cubicBezTo>
                  <a:cubicBezTo>
                    <a:pt x="151" y="85"/>
                    <a:pt x="127" y="117"/>
                    <a:pt x="85" y="119"/>
                  </a:cubicBezTo>
                  <a:cubicBezTo>
                    <a:pt x="43" y="121"/>
                    <a:pt x="13" y="92"/>
                    <a:pt x="6" y="60"/>
                  </a:cubicBezTo>
                  <a:cubicBezTo>
                    <a:pt x="0" y="28"/>
                    <a:pt x="29" y="3"/>
                    <a:pt x="52" y="2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3" name="path"/>
            <p:cNvSpPr/>
            <p:nvPr/>
          </p:nvSpPr>
          <p:spPr>
            <a:xfrm>
              <a:off x="1602384" y="1356157"/>
              <a:ext cx="395719" cy="121970"/>
            </a:xfrm>
            <a:custGeom>
              <a:avLst/>
              <a:gdLst/>
              <a:ahLst/>
              <a:cxnLst/>
              <a:rect l="0" t="0" r="0" b="0"/>
              <a:pathLst>
                <a:path w="623" h="192">
                  <a:moveTo>
                    <a:pt x="300" y="115"/>
                  </a:moveTo>
                  <a:cubicBezTo>
                    <a:pt x="285" y="115"/>
                    <a:pt x="277" y="110"/>
                    <a:pt x="279" y="102"/>
                  </a:cubicBezTo>
                  <a:cubicBezTo>
                    <a:pt x="282" y="93"/>
                    <a:pt x="305" y="89"/>
                    <a:pt x="308" y="104"/>
                  </a:cubicBezTo>
                  <a:cubicBezTo>
                    <a:pt x="325" y="104"/>
                    <a:pt x="325" y="104"/>
                    <a:pt x="325" y="104"/>
                  </a:cubicBezTo>
                  <a:cubicBezTo>
                    <a:pt x="325" y="104"/>
                    <a:pt x="320" y="82"/>
                    <a:pt x="296" y="79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55" y="86"/>
                    <a:pt x="262" y="105"/>
                    <a:pt x="262" y="105"/>
                  </a:cubicBezTo>
                  <a:cubicBezTo>
                    <a:pt x="262" y="105"/>
                    <a:pt x="265" y="127"/>
                    <a:pt x="297" y="127"/>
                  </a:cubicBezTo>
                  <a:cubicBezTo>
                    <a:pt x="318" y="127"/>
                    <a:pt x="320" y="138"/>
                    <a:pt x="320" y="138"/>
                  </a:cubicBezTo>
                  <a:cubicBezTo>
                    <a:pt x="320" y="138"/>
                    <a:pt x="323" y="150"/>
                    <a:pt x="301" y="150"/>
                  </a:cubicBezTo>
                  <a:cubicBezTo>
                    <a:pt x="284" y="150"/>
                    <a:pt x="283" y="140"/>
                    <a:pt x="283" y="140"/>
                  </a:cubicBezTo>
                  <a:cubicBezTo>
                    <a:pt x="268" y="140"/>
                    <a:pt x="268" y="140"/>
                    <a:pt x="268" y="140"/>
                  </a:cubicBezTo>
                  <a:cubicBezTo>
                    <a:pt x="268" y="140"/>
                    <a:pt x="272" y="160"/>
                    <a:pt x="297" y="162"/>
                  </a:cubicBezTo>
                  <a:cubicBezTo>
                    <a:pt x="299" y="172"/>
                    <a:pt x="299" y="172"/>
                    <a:pt x="299" y="172"/>
                  </a:cubicBezTo>
                  <a:cubicBezTo>
                    <a:pt x="318" y="171"/>
                    <a:pt x="318" y="171"/>
                    <a:pt x="318" y="171"/>
                  </a:cubicBezTo>
                  <a:cubicBezTo>
                    <a:pt x="316" y="162"/>
                    <a:pt x="316" y="162"/>
                    <a:pt x="316" y="162"/>
                  </a:cubicBezTo>
                  <a:cubicBezTo>
                    <a:pt x="340" y="158"/>
                    <a:pt x="336" y="141"/>
                    <a:pt x="336" y="141"/>
                  </a:cubicBezTo>
                  <a:cubicBezTo>
                    <a:pt x="336" y="141"/>
                    <a:pt x="335" y="115"/>
                    <a:pt x="300" y="115"/>
                  </a:cubicBezTo>
                </a:path>
                <a:path w="623" h="192">
                  <a:moveTo>
                    <a:pt x="48" y="0"/>
                  </a:moveTo>
                  <a:lnTo>
                    <a:pt x="0" y="192"/>
                  </a:lnTo>
                  <a:lnTo>
                    <a:pt x="623" y="192"/>
                  </a:lnTo>
                  <a:lnTo>
                    <a:pt x="535" y="4"/>
                  </a:lnTo>
                  <a:lnTo>
                    <a:pt x="48" y="0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" name="path"/>
            <p:cNvSpPr/>
            <p:nvPr/>
          </p:nvSpPr>
          <p:spPr>
            <a:xfrm>
              <a:off x="1622641" y="1366482"/>
              <a:ext cx="354431" cy="102082"/>
            </a:xfrm>
            <a:custGeom>
              <a:avLst/>
              <a:gdLst/>
              <a:ahLst/>
              <a:cxnLst/>
              <a:rect l="0" t="0" r="0" b="0"/>
              <a:pathLst>
                <a:path w="558" h="160">
                  <a:moveTo>
                    <a:pt x="34" y="0"/>
                  </a:moveTo>
                  <a:lnTo>
                    <a:pt x="0" y="155"/>
                  </a:lnTo>
                  <a:lnTo>
                    <a:pt x="558" y="160"/>
                  </a:lnTo>
                  <a:lnTo>
                    <a:pt x="485" y="1"/>
                  </a:lnTo>
                  <a:lnTo>
                    <a:pt x="34" y="0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" name="path"/>
            <p:cNvSpPr/>
            <p:nvPr/>
          </p:nvSpPr>
          <p:spPr>
            <a:xfrm>
              <a:off x="1643672" y="1375283"/>
              <a:ext cx="306641" cy="81051"/>
            </a:xfrm>
            <a:custGeom>
              <a:avLst/>
              <a:gdLst/>
              <a:ahLst/>
              <a:cxnLst/>
              <a:rect l="0" t="0" r="0" b="0"/>
              <a:pathLst>
                <a:path w="482" h="127">
                  <a:moveTo>
                    <a:pt x="16" y="25"/>
                  </a:moveTo>
                  <a:cubicBezTo>
                    <a:pt x="16" y="25"/>
                    <a:pt x="59" y="31"/>
                    <a:pt x="55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11" y="45"/>
                    <a:pt x="455" y="37"/>
                  </a:cubicBezTo>
                  <a:cubicBezTo>
                    <a:pt x="482" y="96"/>
                    <a:pt x="482" y="96"/>
                    <a:pt x="482" y="96"/>
                  </a:cubicBezTo>
                  <a:cubicBezTo>
                    <a:pt x="482" y="96"/>
                    <a:pt x="452" y="97"/>
                    <a:pt x="456" y="126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42" y="86"/>
                    <a:pt x="0" y="89"/>
                  </a:cubicBezTo>
                  <a:lnTo>
                    <a:pt x="16" y="25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" name="path"/>
            <p:cNvSpPr/>
            <p:nvPr/>
          </p:nvSpPr>
          <p:spPr>
            <a:xfrm>
              <a:off x="1745755" y="1377950"/>
              <a:ext cx="95972" cy="76860"/>
            </a:xfrm>
            <a:custGeom>
              <a:avLst/>
              <a:gdLst/>
              <a:ahLst/>
              <a:cxnLst/>
              <a:rect l="0" t="0" r="0" b="0"/>
              <a:pathLst>
                <a:path w="151" h="121">
                  <a:moveTo>
                    <a:pt x="52" y="2"/>
                  </a:moveTo>
                  <a:cubicBezTo>
                    <a:pt x="98" y="0"/>
                    <a:pt x="132" y="30"/>
                    <a:pt x="140" y="55"/>
                  </a:cubicBezTo>
                  <a:cubicBezTo>
                    <a:pt x="151" y="85"/>
                    <a:pt x="127" y="117"/>
                    <a:pt x="85" y="119"/>
                  </a:cubicBezTo>
                  <a:cubicBezTo>
                    <a:pt x="43" y="121"/>
                    <a:pt x="13" y="92"/>
                    <a:pt x="6" y="60"/>
                  </a:cubicBezTo>
                  <a:cubicBezTo>
                    <a:pt x="0" y="28"/>
                    <a:pt x="29" y="3"/>
                    <a:pt x="52" y="2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" name="path"/>
            <p:cNvSpPr/>
            <p:nvPr/>
          </p:nvSpPr>
          <p:spPr>
            <a:xfrm>
              <a:off x="1602384" y="1339342"/>
              <a:ext cx="395719" cy="121958"/>
            </a:xfrm>
            <a:custGeom>
              <a:avLst/>
              <a:gdLst/>
              <a:ahLst/>
              <a:cxnLst/>
              <a:rect l="0" t="0" r="0" b="0"/>
              <a:pathLst>
                <a:path w="623" h="192">
                  <a:moveTo>
                    <a:pt x="300" y="115"/>
                  </a:moveTo>
                  <a:cubicBezTo>
                    <a:pt x="285" y="115"/>
                    <a:pt x="277" y="110"/>
                    <a:pt x="279" y="101"/>
                  </a:cubicBezTo>
                  <a:cubicBezTo>
                    <a:pt x="282" y="93"/>
                    <a:pt x="305" y="89"/>
                    <a:pt x="308" y="104"/>
                  </a:cubicBezTo>
                  <a:cubicBezTo>
                    <a:pt x="325" y="104"/>
                    <a:pt x="325" y="104"/>
                    <a:pt x="325" y="104"/>
                  </a:cubicBezTo>
                  <a:cubicBezTo>
                    <a:pt x="325" y="104"/>
                    <a:pt x="320" y="82"/>
                    <a:pt x="296" y="79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55" y="86"/>
                    <a:pt x="262" y="105"/>
                    <a:pt x="262" y="105"/>
                  </a:cubicBezTo>
                  <a:cubicBezTo>
                    <a:pt x="262" y="105"/>
                    <a:pt x="265" y="126"/>
                    <a:pt x="297" y="127"/>
                  </a:cubicBezTo>
                  <a:cubicBezTo>
                    <a:pt x="318" y="127"/>
                    <a:pt x="320" y="138"/>
                    <a:pt x="320" y="138"/>
                  </a:cubicBezTo>
                  <a:cubicBezTo>
                    <a:pt x="320" y="138"/>
                    <a:pt x="323" y="150"/>
                    <a:pt x="301" y="150"/>
                  </a:cubicBezTo>
                  <a:cubicBezTo>
                    <a:pt x="284" y="150"/>
                    <a:pt x="283" y="140"/>
                    <a:pt x="283" y="140"/>
                  </a:cubicBezTo>
                  <a:cubicBezTo>
                    <a:pt x="268" y="140"/>
                    <a:pt x="268" y="140"/>
                    <a:pt x="268" y="140"/>
                  </a:cubicBezTo>
                  <a:cubicBezTo>
                    <a:pt x="268" y="140"/>
                    <a:pt x="272" y="159"/>
                    <a:pt x="297" y="162"/>
                  </a:cubicBezTo>
                  <a:cubicBezTo>
                    <a:pt x="299" y="172"/>
                    <a:pt x="299" y="172"/>
                    <a:pt x="299" y="172"/>
                  </a:cubicBezTo>
                  <a:cubicBezTo>
                    <a:pt x="318" y="171"/>
                    <a:pt x="318" y="171"/>
                    <a:pt x="318" y="171"/>
                  </a:cubicBezTo>
                  <a:cubicBezTo>
                    <a:pt x="316" y="161"/>
                    <a:pt x="316" y="161"/>
                    <a:pt x="316" y="161"/>
                  </a:cubicBezTo>
                  <a:cubicBezTo>
                    <a:pt x="340" y="157"/>
                    <a:pt x="336" y="141"/>
                    <a:pt x="336" y="141"/>
                  </a:cubicBezTo>
                  <a:cubicBezTo>
                    <a:pt x="336" y="141"/>
                    <a:pt x="335" y="115"/>
                    <a:pt x="300" y="115"/>
                  </a:cubicBezTo>
                </a:path>
                <a:path w="623" h="192">
                  <a:moveTo>
                    <a:pt x="48" y="0"/>
                  </a:moveTo>
                  <a:lnTo>
                    <a:pt x="0" y="192"/>
                  </a:lnTo>
                  <a:lnTo>
                    <a:pt x="623" y="192"/>
                  </a:lnTo>
                  <a:lnTo>
                    <a:pt x="535" y="4"/>
                  </a:lnTo>
                  <a:lnTo>
                    <a:pt x="48" y="0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8" name="path"/>
            <p:cNvSpPr/>
            <p:nvPr/>
          </p:nvSpPr>
          <p:spPr>
            <a:xfrm>
              <a:off x="1622641" y="1349667"/>
              <a:ext cx="354431" cy="102082"/>
            </a:xfrm>
            <a:custGeom>
              <a:avLst/>
              <a:gdLst/>
              <a:ahLst/>
              <a:cxnLst/>
              <a:rect l="0" t="0" r="0" b="0"/>
              <a:pathLst>
                <a:path w="558" h="160">
                  <a:moveTo>
                    <a:pt x="34" y="0"/>
                  </a:moveTo>
                  <a:lnTo>
                    <a:pt x="0" y="155"/>
                  </a:lnTo>
                  <a:lnTo>
                    <a:pt x="558" y="160"/>
                  </a:lnTo>
                  <a:lnTo>
                    <a:pt x="485" y="1"/>
                  </a:lnTo>
                  <a:lnTo>
                    <a:pt x="34" y="0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9" name="path"/>
            <p:cNvSpPr/>
            <p:nvPr/>
          </p:nvSpPr>
          <p:spPr>
            <a:xfrm>
              <a:off x="1643672" y="1358455"/>
              <a:ext cx="306641" cy="81051"/>
            </a:xfrm>
            <a:custGeom>
              <a:avLst/>
              <a:gdLst/>
              <a:ahLst/>
              <a:cxnLst/>
              <a:rect l="0" t="0" r="0" b="0"/>
              <a:pathLst>
                <a:path w="482" h="127">
                  <a:moveTo>
                    <a:pt x="16" y="25"/>
                  </a:moveTo>
                  <a:cubicBezTo>
                    <a:pt x="16" y="25"/>
                    <a:pt x="59" y="31"/>
                    <a:pt x="55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11" y="45"/>
                    <a:pt x="455" y="37"/>
                  </a:cubicBezTo>
                  <a:cubicBezTo>
                    <a:pt x="482" y="97"/>
                    <a:pt x="482" y="97"/>
                    <a:pt x="482" y="97"/>
                  </a:cubicBezTo>
                  <a:cubicBezTo>
                    <a:pt x="482" y="97"/>
                    <a:pt x="452" y="97"/>
                    <a:pt x="456" y="126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42" y="86"/>
                    <a:pt x="0" y="89"/>
                  </a:cubicBezTo>
                  <a:lnTo>
                    <a:pt x="16" y="25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0" name="path"/>
            <p:cNvSpPr/>
            <p:nvPr/>
          </p:nvSpPr>
          <p:spPr>
            <a:xfrm>
              <a:off x="1745755" y="1361135"/>
              <a:ext cx="95972" cy="76847"/>
            </a:xfrm>
            <a:custGeom>
              <a:avLst/>
              <a:gdLst/>
              <a:ahLst/>
              <a:cxnLst/>
              <a:rect l="0" t="0" r="0" b="0"/>
              <a:pathLst>
                <a:path w="151" h="121">
                  <a:moveTo>
                    <a:pt x="52" y="1"/>
                  </a:moveTo>
                  <a:cubicBezTo>
                    <a:pt x="98" y="0"/>
                    <a:pt x="132" y="30"/>
                    <a:pt x="140" y="55"/>
                  </a:cubicBezTo>
                  <a:cubicBezTo>
                    <a:pt x="151" y="85"/>
                    <a:pt x="127" y="117"/>
                    <a:pt x="85" y="119"/>
                  </a:cubicBezTo>
                  <a:cubicBezTo>
                    <a:pt x="43" y="121"/>
                    <a:pt x="13" y="92"/>
                    <a:pt x="6" y="59"/>
                  </a:cubicBezTo>
                  <a:cubicBezTo>
                    <a:pt x="0" y="28"/>
                    <a:pt x="29" y="3"/>
                    <a:pt x="52" y="1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" name="path"/>
            <p:cNvSpPr/>
            <p:nvPr/>
          </p:nvSpPr>
          <p:spPr>
            <a:xfrm>
              <a:off x="1602384" y="1322514"/>
              <a:ext cx="395719" cy="121971"/>
            </a:xfrm>
            <a:custGeom>
              <a:avLst/>
              <a:gdLst/>
              <a:ahLst/>
              <a:cxnLst/>
              <a:rect l="0" t="0" r="0" b="0"/>
              <a:pathLst>
                <a:path w="623" h="192">
                  <a:moveTo>
                    <a:pt x="300" y="116"/>
                  </a:moveTo>
                  <a:cubicBezTo>
                    <a:pt x="285" y="116"/>
                    <a:pt x="277" y="110"/>
                    <a:pt x="279" y="101"/>
                  </a:cubicBezTo>
                  <a:cubicBezTo>
                    <a:pt x="282" y="93"/>
                    <a:pt x="305" y="89"/>
                    <a:pt x="308" y="105"/>
                  </a:cubicBezTo>
                  <a:cubicBezTo>
                    <a:pt x="325" y="105"/>
                    <a:pt x="325" y="105"/>
                    <a:pt x="325" y="105"/>
                  </a:cubicBezTo>
                  <a:cubicBezTo>
                    <a:pt x="325" y="105"/>
                    <a:pt x="320" y="82"/>
                    <a:pt x="296" y="79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55" y="86"/>
                    <a:pt x="262" y="105"/>
                    <a:pt x="262" y="105"/>
                  </a:cubicBezTo>
                  <a:cubicBezTo>
                    <a:pt x="262" y="105"/>
                    <a:pt x="265" y="126"/>
                    <a:pt x="297" y="127"/>
                  </a:cubicBezTo>
                  <a:cubicBezTo>
                    <a:pt x="318" y="127"/>
                    <a:pt x="320" y="139"/>
                    <a:pt x="320" y="139"/>
                  </a:cubicBezTo>
                  <a:cubicBezTo>
                    <a:pt x="320" y="139"/>
                    <a:pt x="323" y="150"/>
                    <a:pt x="301" y="150"/>
                  </a:cubicBezTo>
                  <a:cubicBezTo>
                    <a:pt x="284" y="151"/>
                    <a:pt x="283" y="140"/>
                    <a:pt x="283" y="140"/>
                  </a:cubicBezTo>
                  <a:cubicBezTo>
                    <a:pt x="268" y="140"/>
                    <a:pt x="268" y="140"/>
                    <a:pt x="268" y="140"/>
                  </a:cubicBezTo>
                  <a:cubicBezTo>
                    <a:pt x="268" y="140"/>
                    <a:pt x="272" y="159"/>
                    <a:pt x="297" y="163"/>
                  </a:cubicBezTo>
                  <a:cubicBezTo>
                    <a:pt x="299" y="171"/>
                    <a:pt x="299" y="171"/>
                    <a:pt x="299" y="171"/>
                  </a:cubicBezTo>
                  <a:cubicBezTo>
                    <a:pt x="318" y="171"/>
                    <a:pt x="318" y="171"/>
                    <a:pt x="318" y="171"/>
                  </a:cubicBezTo>
                  <a:cubicBezTo>
                    <a:pt x="316" y="162"/>
                    <a:pt x="316" y="162"/>
                    <a:pt x="316" y="162"/>
                  </a:cubicBezTo>
                  <a:cubicBezTo>
                    <a:pt x="340" y="157"/>
                    <a:pt x="336" y="140"/>
                    <a:pt x="336" y="140"/>
                  </a:cubicBezTo>
                  <a:cubicBezTo>
                    <a:pt x="336" y="140"/>
                    <a:pt x="335" y="115"/>
                    <a:pt x="300" y="116"/>
                  </a:cubicBezTo>
                </a:path>
                <a:path w="623" h="192">
                  <a:moveTo>
                    <a:pt x="48" y="0"/>
                  </a:moveTo>
                  <a:lnTo>
                    <a:pt x="0" y="192"/>
                  </a:lnTo>
                  <a:lnTo>
                    <a:pt x="623" y="192"/>
                  </a:lnTo>
                  <a:lnTo>
                    <a:pt x="535" y="4"/>
                  </a:lnTo>
                  <a:lnTo>
                    <a:pt x="48" y="0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" name="path"/>
            <p:cNvSpPr/>
            <p:nvPr/>
          </p:nvSpPr>
          <p:spPr>
            <a:xfrm>
              <a:off x="1622641" y="1332839"/>
              <a:ext cx="354431" cy="102082"/>
            </a:xfrm>
            <a:custGeom>
              <a:avLst/>
              <a:gdLst/>
              <a:ahLst/>
              <a:cxnLst/>
              <a:rect l="0" t="0" r="0" b="0"/>
              <a:pathLst>
                <a:path w="558" h="160">
                  <a:moveTo>
                    <a:pt x="34" y="0"/>
                  </a:moveTo>
                  <a:lnTo>
                    <a:pt x="0" y="155"/>
                  </a:lnTo>
                  <a:lnTo>
                    <a:pt x="558" y="160"/>
                  </a:lnTo>
                  <a:lnTo>
                    <a:pt x="485" y="1"/>
                  </a:lnTo>
                  <a:lnTo>
                    <a:pt x="34" y="0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" name="path"/>
            <p:cNvSpPr/>
            <p:nvPr/>
          </p:nvSpPr>
          <p:spPr>
            <a:xfrm>
              <a:off x="1643672" y="1341628"/>
              <a:ext cx="306641" cy="81064"/>
            </a:xfrm>
            <a:custGeom>
              <a:avLst/>
              <a:gdLst/>
              <a:ahLst/>
              <a:cxnLst/>
              <a:rect l="0" t="0" r="0" b="0"/>
              <a:pathLst>
                <a:path w="482" h="127">
                  <a:moveTo>
                    <a:pt x="16" y="25"/>
                  </a:moveTo>
                  <a:cubicBezTo>
                    <a:pt x="16" y="25"/>
                    <a:pt x="59" y="31"/>
                    <a:pt x="55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11" y="45"/>
                    <a:pt x="455" y="37"/>
                  </a:cubicBezTo>
                  <a:cubicBezTo>
                    <a:pt x="482" y="97"/>
                    <a:pt x="482" y="97"/>
                    <a:pt x="482" y="97"/>
                  </a:cubicBezTo>
                  <a:cubicBezTo>
                    <a:pt x="482" y="97"/>
                    <a:pt x="452" y="97"/>
                    <a:pt x="456" y="126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42" y="86"/>
                    <a:pt x="0" y="89"/>
                  </a:cubicBezTo>
                  <a:lnTo>
                    <a:pt x="16" y="25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" name="path"/>
            <p:cNvSpPr/>
            <p:nvPr/>
          </p:nvSpPr>
          <p:spPr>
            <a:xfrm>
              <a:off x="1745755" y="1344307"/>
              <a:ext cx="95972" cy="76847"/>
            </a:xfrm>
            <a:custGeom>
              <a:avLst/>
              <a:gdLst/>
              <a:ahLst/>
              <a:cxnLst/>
              <a:rect l="0" t="0" r="0" b="0"/>
              <a:pathLst>
                <a:path w="151" h="121">
                  <a:moveTo>
                    <a:pt x="52" y="1"/>
                  </a:moveTo>
                  <a:cubicBezTo>
                    <a:pt x="98" y="0"/>
                    <a:pt x="132" y="30"/>
                    <a:pt x="140" y="55"/>
                  </a:cubicBezTo>
                  <a:cubicBezTo>
                    <a:pt x="151" y="85"/>
                    <a:pt x="127" y="117"/>
                    <a:pt x="85" y="119"/>
                  </a:cubicBezTo>
                  <a:cubicBezTo>
                    <a:pt x="43" y="121"/>
                    <a:pt x="13" y="92"/>
                    <a:pt x="6" y="59"/>
                  </a:cubicBezTo>
                  <a:cubicBezTo>
                    <a:pt x="0" y="28"/>
                    <a:pt x="29" y="3"/>
                    <a:pt x="52" y="1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5" name="path"/>
            <p:cNvSpPr/>
            <p:nvPr/>
          </p:nvSpPr>
          <p:spPr>
            <a:xfrm>
              <a:off x="1602384" y="1305687"/>
              <a:ext cx="395719" cy="121970"/>
            </a:xfrm>
            <a:custGeom>
              <a:avLst/>
              <a:gdLst/>
              <a:ahLst/>
              <a:cxnLst/>
              <a:rect l="0" t="0" r="0" b="0"/>
              <a:pathLst>
                <a:path w="623" h="192">
                  <a:moveTo>
                    <a:pt x="300" y="116"/>
                  </a:moveTo>
                  <a:cubicBezTo>
                    <a:pt x="285" y="116"/>
                    <a:pt x="277" y="110"/>
                    <a:pt x="279" y="101"/>
                  </a:cubicBezTo>
                  <a:cubicBezTo>
                    <a:pt x="282" y="93"/>
                    <a:pt x="305" y="89"/>
                    <a:pt x="308" y="105"/>
                  </a:cubicBezTo>
                  <a:cubicBezTo>
                    <a:pt x="325" y="105"/>
                    <a:pt x="325" y="105"/>
                    <a:pt x="325" y="105"/>
                  </a:cubicBezTo>
                  <a:cubicBezTo>
                    <a:pt x="325" y="105"/>
                    <a:pt x="320" y="82"/>
                    <a:pt x="296" y="79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55" y="86"/>
                    <a:pt x="262" y="105"/>
                    <a:pt x="262" y="105"/>
                  </a:cubicBezTo>
                  <a:cubicBezTo>
                    <a:pt x="262" y="105"/>
                    <a:pt x="265" y="126"/>
                    <a:pt x="297" y="127"/>
                  </a:cubicBezTo>
                  <a:cubicBezTo>
                    <a:pt x="318" y="127"/>
                    <a:pt x="320" y="138"/>
                    <a:pt x="320" y="138"/>
                  </a:cubicBezTo>
                  <a:cubicBezTo>
                    <a:pt x="320" y="138"/>
                    <a:pt x="323" y="150"/>
                    <a:pt x="301" y="150"/>
                  </a:cubicBezTo>
                  <a:cubicBezTo>
                    <a:pt x="284" y="151"/>
                    <a:pt x="283" y="140"/>
                    <a:pt x="283" y="140"/>
                  </a:cubicBezTo>
                  <a:cubicBezTo>
                    <a:pt x="268" y="140"/>
                    <a:pt x="268" y="140"/>
                    <a:pt x="268" y="140"/>
                  </a:cubicBezTo>
                  <a:cubicBezTo>
                    <a:pt x="268" y="140"/>
                    <a:pt x="272" y="159"/>
                    <a:pt x="297" y="163"/>
                  </a:cubicBezTo>
                  <a:cubicBezTo>
                    <a:pt x="299" y="171"/>
                    <a:pt x="299" y="171"/>
                    <a:pt x="299" y="171"/>
                  </a:cubicBezTo>
                  <a:cubicBezTo>
                    <a:pt x="318" y="171"/>
                    <a:pt x="318" y="171"/>
                    <a:pt x="318" y="171"/>
                  </a:cubicBezTo>
                  <a:cubicBezTo>
                    <a:pt x="316" y="162"/>
                    <a:pt x="316" y="162"/>
                    <a:pt x="316" y="162"/>
                  </a:cubicBezTo>
                  <a:cubicBezTo>
                    <a:pt x="340" y="157"/>
                    <a:pt x="336" y="140"/>
                    <a:pt x="336" y="140"/>
                  </a:cubicBezTo>
                  <a:cubicBezTo>
                    <a:pt x="336" y="140"/>
                    <a:pt x="335" y="115"/>
                    <a:pt x="300" y="116"/>
                  </a:cubicBezTo>
                </a:path>
                <a:path w="623" h="192">
                  <a:moveTo>
                    <a:pt x="48" y="0"/>
                  </a:moveTo>
                  <a:lnTo>
                    <a:pt x="0" y="192"/>
                  </a:lnTo>
                  <a:lnTo>
                    <a:pt x="623" y="192"/>
                  </a:lnTo>
                  <a:lnTo>
                    <a:pt x="535" y="4"/>
                  </a:lnTo>
                  <a:lnTo>
                    <a:pt x="48" y="0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6" name="path"/>
            <p:cNvSpPr/>
            <p:nvPr/>
          </p:nvSpPr>
          <p:spPr>
            <a:xfrm>
              <a:off x="1622641" y="1316012"/>
              <a:ext cx="354431" cy="102082"/>
            </a:xfrm>
            <a:custGeom>
              <a:avLst/>
              <a:gdLst/>
              <a:ahLst/>
              <a:cxnLst/>
              <a:rect l="0" t="0" r="0" b="0"/>
              <a:pathLst>
                <a:path w="558" h="160">
                  <a:moveTo>
                    <a:pt x="34" y="0"/>
                  </a:moveTo>
                  <a:lnTo>
                    <a:pt x="0" y="155"/>
                  </a:lnTo>
                  <a:lnTo>
                    <a:pt x="558" y="160"/>
                  </a:lnTo>
                  <a:lnTo>
                    <a:pt x="485" y="1"/>
                  </a:lnTo>
                  <a:lnTo>
                    <a:pt x="34" y="0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" name="path"/>
            <p:cNvSpPr/>
            <p:nvPr/>
          </p:nvSpPr>
          <p:spPr>
            <a:xfrm>
              <a:off x="1643672" y="1324813"/>
              <a:ext cx="306641" cy="81432"/>
            </a:xfrm>
            <a:custGeom>
              <a:avLst/>
              <a:gdLst/>
              <a:ahLst/>
              <a:cxnLst/>
              <a:rect l="0" t="0" r="0" b="0"/>
              <a:pathLst>
                <a:path w="482" h="128">
                  <a:moveTo>
                    <a:pt x="16" y="25"/>
                  </a:moveTo>
                  <a:cubicBezTo>
                    <a:pt x="16" y="25"/>
                    <a:pt x="59" y="31"/>
                    <a:pt x="55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11" y="45"/>
                    <a:pt x="455" y="37"/>
                  </a:cubicBezTo>
                  <a:cubicBezTo>
                    <a:pt x="482" y="97"/>
                    <a:pt x="482" y="97"/>
                    <a:pt x="482" y="97"/>
                  </a:cubicBezTo>
                  <a:cubicBezTo>
                    <a:pt x="482" y="97"/>
                    <a:pt x="452" y="98"/>
                    <a:pt x="456" y="127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8"/>
                    <a:pt x="42" y="87"/>
                    <a:pt x="0" y="88"/>
                  </a:cubicBezTo>
                  <a:lnTo>
                    <a:pt x="16" y="25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" name="path"/>
            <p:cNvSpPr/>
            <p:nvPr/>
          </p:nvSpPr>
          <p:spPr>
            <a:xfrm>
              <a:off x="1745755" y="1327099"/>
              <a:ext cx="95972" cy="77241"/>
            </a:xfrm>
            <a:custGeom>
              <a:avLst/>
              <a:gdLst/>
              <a:ahLst/>
              <a:cxnLst/>
              <a:rect l="0" t="0" r="0" b="0"/>
              <a:pathLst>
                <a:path w="151" h="121">
                  <a:moveTo>
                    <a:pt x="52" y="2"/>
                  </a:moveTo>
                  <a:cubicBezTo>
                    <a:pt x="98" y="0"/>
                    <a:pt x="132" y="31"/>
                    <a:pt x="140" y="56"/>
                  </a:cubicBezTo>
                  <a:cubicBezTo>
                    <a:pt x="151" y="85"/>
                    <a:pt x="127" y="118"/>
                    <a:pt x="85" y="119"/>
                  </a:cubicBezTo>
                  <a:cubicBezTo>
                    <a:pt x="43" y="121"/>
                    <a:pt x="13" y="92"/>
                    <a:pt x="6" y="60"/>
                  </a:cubicBezTo>
                  <a:cubicBezTo>
                    <a:pt x="0" y="28"/>
                    <a:pt x="29" y="4"/>
                    <a:pt x="52" y="2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9" name="path"/>
            <p:cNvSpPr/>
            <p:nvPr/>
          </p:nvSpPr>
          <p:spPr>
            <a:xfrm>
              <a:off x="1602384" y="1288872"/>
              <a:ext cx="395719" cy="121958"/>
            </a:xfrm>
            <a:custGeom>
              <a:avLst/>
              <a:gdLst/>
              <a:ahLst/>
              <a:cxnLst/>
              <a:rect l="0" t="0" r="0" b="0"/>
              <a:pathLst>
                <a:path w="623" h="192">
                  <a:moveTo>
                    <a:pt x="300" y="116"/>
                  </a:moveTo>
                  <a:cubicBezTo>
                    <a:pt x="285" y="116"/>
                    <a:pt x="277" y="110"/>
                    <a:pt x="279" y="101"/>
                  </a:cubicBezTo>
                  <a:cubicBezTo>
                    <a:pt x="282" y="93"/>
                    <a:pt x="305" y="89"/>
                    <a:pt x="308" y="105"/>
                  </a:cubicBezTo>
                  <a:cubicBezTo>
                    <a:pt x="325" y="105"/>
                    <a:pt x="325" y="105"/>
                    <a:pt x="325" y="105"/>
                  </a:cubicBezTo>
                  <a:cubicBezTo>
                    <a:pt x="325" y="105"/>
                    <a:pt x="320" y="82"/>
                    <a:pt x="296" y="79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55" y="86"/>
                    <a:pt x="262" y="105"/>
                    <a:pt x="262" y="105"/>
                  </a:cubicBezTo>
                  <a:cubicBezTo>
                    <a:pt x="262" y="105"/>
                    <a:pt x="265" y="126"/>
                    <a:pt x="297" y="127"/>
                  </a:cubicBezTo>
                  <a:cubicBezTo>
                    <a:pt x="318" y="127"/>
                    <a:pt x="320" y="138"/>
                    <a:pt x="320" y="138"/>
                  </a:cubicBezTo>
                  <a:cubicBezTo>
                    <a:pt x="320" y="138"/>
                    <a:pt x="323" y="150"/>
                    <a:pt x="301" y="150"/>
                  </a:cubicBezTo>
                  <a:cubicBezTo>
                    <a:pt x="284" y="151"/>
                    <a:pt x="283" y="140"/>
                    <a:pt x="283" y="140"/>
                  </a:cubicBezTo>
                  <a:cubicBezTo>
                    <a:pt x="268" y="140"/>
                    <a:pt x="268" y="140"/>
                    <a:pt x="268" y="140"/>
                  </a:cubicBezTo>
                  <a:cubicBezTo>
                    <a:pt x="268" y="140"/>
                    <a:pt x="272" y="159"/>
                    <a:pt x="297" y="163"/>
                  </a:cubicBezTo>
                  <a:cubicBezTo>
                    <a:pt x="299" y="171"/>
                    <a:pt x="299" y="171"/>
                    <a:pt x="299" y="171"/>
                  </a:cubicBezTo>
                  <a:cubicBezTo>
                    <a:pt x="318" y="171"/>
                    <a:pt x="318" y="171"/>
                    <a:pt x="318" y="171"/>
                  </a:cubicBezTo>
                  <a:cubicBezTo>
                    <a:pt x="316" y="162"/>
                    <a:pt x="316" y="162"/>
                    <a:pt x="316" y="162"/>
                  </a:cubicBezTo>
                  <a:cubicBezTo>
                    <a:pt x="340" y="157"/>
                    <a:pt x="336" y="140"/>
                    <a:pt x="336" y="140"/>
                  </a:cubicBezTo>
                  <a:cubicBezTo>
                    <a:pt x="336" y="140"/>
                    <a:pt x="335" y="115"/>
                    <a:pt x="300" y="116"/>
                  </a:cubicBezTo>
                </a:path>
                <a:path w="623" h="192">
                  <a:moveTo>
                    <a:pt x="48" y="0"/>
                  </a:moveTo>
                  <a:lnTo>
                    <a:pt x="0" y="192"/>
                  </a:lnTo>
                  <a:lnTo>
                    <a:pt x="623" y="192"/>
                  </a:lnTo>
                  <a:lnTo>
                    <a:pt x="535" y="4"/>
                  </a:lnTo>
                  <a:lnTo>
                    <a:pt x="48" y="0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" name="path"/>
            <p:cNvSpPr/>
            <p:nvPr/>
          </p:nvSpPr>
          <p:spPr>
            <a:xfrm>
              <a:off x="1622641" y="1299197"/>
              <a:ext cx="354431" cy="102082"/>
            </a:xfrm>
            <a:custGeom>
              <a:avLst/>
              <a:gdLst/>
              <a:ahLst/>
              <a:cxnLst/>
              <a:rect l="0" t="0" r="0" b="0"/>
              <a:pathLst>
                <a:path w="558" h="160">
                  <a:moveTo>
                    <a:pt x="34" y="0"/>
                  </a:moveTo>
                  <a:lnTo>
                    <a:pt x="0" y="155"/>
                  </a:lnTo>
                  <a:lnTo>
                    <a:pt x="558" y="160"/>
                  </a:lnTo>
                  <a:lnTo>
                    <a:pt x="485" y="1"/>
                  </a:lnTo>
                  <a:lnTo>
                    <a:pt x="34" y="0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1" name="path"/>
            <p:cNvSpPr/>
            <p:nvPr/>
          </p:nvSpPr>
          <p:spPr>
            <a:xfrm>
              <a:off x="1643672" y="1307986"/>
              <a:ext cx="306641" cy="81444"/>
            </a:xfrm>
            <a:custGeom>
              <a:avLst/>
              <a:gdLst/>
              <a:ahLst/>
              <a:cxnLst/>
              <a:rect l="0" t="0" r="0" b="0"/>
              <a:pathLst>
                <a:path w="482" h="128">
                  <a:moveTo>
                    <a:pt x="16" y="25"/>
                  </a:moveTo>
                  <a:cubicBezTo>
                    <a:pt x="16" y="25"/>
                    <a:pt x="59" y="31"/>
                    <a:pt x="55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11" y="45"/>
                    <a:pt x="455" y="37"/>
                  </a:cubicBezTo>
                  <a:cubicBezTo>
                    <a:pt x="482" y="97"/>
                    <a:pt x="482" y="97"/>
                    <a:pt x="482" y="97"/>
                  </a:cubicBezTo>
                  <a:cubicBezTo>
                    <a:pt x="482" y="97"/>
                    <a:pt x="452" y="98"/>
                    <a:pt x="456" y="127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8"/>
                    <a:pt x="42" y="87"/>
                    <a:pt x="0" y="88"/>
                  </a:cubicBezTo>
                  <a:lnTo>
                    <a:pt x="16" y="25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" name="path"/>
            <p:cNvSpPr/>
            <p:nvPr/>
          </p:nvSpPr>
          <p:spPr>
            <a:xfrm>
              <a:off x="1745755" y="1310284"/>
              <a:ext cx="95972" cy="77229"/>
            </a:xfrm>
            <a:custGeom>
              <a:avLst/>
              <a:gdLst/>
              <a:ahLst/>
              <a:cxnLst/>
              <a:rect l="0" t="0" r="0" b="0"/>
              <a:pathLst>
                <a:path w="151" h="121">
                  <a:moveTo>
                    <a:pt x="52" y="2"/>
                  </a:moveTo>
                  <a:cubicBezTo>
                    <a:pt x="98" y="0"/>
                    <a:pt x="132" y="30"/>
                    <a:pt x="140" y="56"/>
                  </a:cubicBezTo>
                  <a:cubicBezTo>
                    <a:pt x="151" y="85"/>
                    <a:pt x="127" y="118"/>
                    <a:pt x="85" y="119"/>
                  </a:cubicBezTo>
                  <a:cubicBezTo>
                    <a:pt x="43" y="121"/>
                    <a:pt x="13" y="92"/>
                    <a:pt x="6" y="60"/>
                  </a:cubicBezTo>
                  <a:cubicBezTo>
                    <a:pt x="0" y="28"/>
                    <a:pt x="29" y="4"/>
                    <a:pt x="52" y="2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3" name="path"/>
            <p:cNvSpPr/>
            <p:nvPr/>
          </p:nvSpPr>
          <p:spPr>
            <a:xfrm>
              <a:off x="1602384" y="1272045"/>
              <a:ext cx="395719" cy="121970"/>
            </a:xfrm>
            <a:custGeom>
              <a:avLst/>
              <a:gdLst/>
              <a:ahLst/>
              <a:cxnLst/>
              <a:rect l="0" t="0" r="0" b="0"/>
              <a:pathLst>
                <a:path w="623" h="192">
                  <a:moveTo>
                    <a:pt x="300" y="116"/>
                  </a:moveTo>
                  <a:cubicBezTo>
                    <a:pt x="285" y="116"/>
                    <a:pt x="277" y="110"/>
                    <a:pt x="279" y="101"/>
                  </a:cubicBezTo>
                  <a:cubicBezTo>
                    <a:pt x="282" y="93"/>
                    <a:pt x="305" y="89"/>
                    <a:pt x="308" y="104"/>
                  </a:cubicBezTo>
                  <a:cubicBezTo>
                    <a:pt x="325" y="104"/>
                    <a:pt x="325" y="104"/>
                    <a:pt x="325" y="104"/>
                  </a:cubicBezTo>
                  <a:cubicBezTo>
                    <a:pt x="325" y="104"/>
                    <a:pt x="320" y="81"/>
                    <a:pt x="296" y="79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55" y="86"/>
                    <a:pt x="262" y="105"/>
                    <a:pt x="262" y="105"/>
                  </a:cubicBezTo>
                  <a:cubicBezTo>
                    <a:pt x="262" y="105"/>
                    <a:pt x="265" y="126"/>
                    <a:pt x="297" y="127"/>
                  </a:cubicBezTo>
                  <a:cubicBezTo>
                    <a:pt x="318" y="127"/>
                    <a:pt x="320" y="138"/>
                    <a:pt x="320" y="138"/>
                  </a:cubicBezTo>
                  <a:cubicBezTo>
                    <a:pt x="320" y="138"/>
                    <a:pt x="323" y="150"/>
                    <a:pt x="301" y="150"/>
                  </a:cubicBezTo>
                  <a:cubicBezTo>
                    <a:pt x="284" y="151"/>
                    <a:pt x="283" y="140"/>
                    <a:pt x="283" y="140"/>
                  </a:cubicBezTo>
                  <a:cubicBezTo>
                    <a:pt x="268" y="140"/>
                    <a:pt x="268" y="140"/>
                    <a:pt x="268" y="140"/>
                  </a:cubicBezTo>
                  <a:cubicBezTo>
                    <a:pt x="268" y="140"/>
                    <a:pt x="272" y="159"/>
                    <a:pt x="297" y="163"/>
                  </a:cubicBezTo>
                  <a:cubicBezTo>
                    <a:pt x="299" y="171"/>
                    <a:pt x="299" y="171"/>
                    <a:pt x="299" y="171"/>
                  </a:cubicBezTo>
                  <a:cubicBezTo>
                    <a:pt x="318" y="171"/>
                    <a:pt x="318" y="171"/>
                    <a:pt x="318" y="171"/>
                  </a:cubicBezTo>
                  <a:cubicBezTo>
                    <a:pt x="316" y="162"/>
                    <a:pt x="316" y="162"/>
                    <a:pt x="316" y="162"/>
                  </a:cubicBezTo>
                  <a:cubicBezTo>
                    <a:pt x="340" y="157"/>
                    <a:pt x="336" y="140"/>
                    <a:pt x="336" y="140"/>
                  </a:cubicBezTo>
                  <a:cubicBezTo>
                    <a:pt x="336" y="140"/>
                    <a:pt x="335" y="115"/>
                    <a:pt x="300" y="116"/>
                  </a:cubicBezTo>
                </a:path>
                <a:path w="623" h="192">
                  <a:moveTo>
                    <a:pt x="48" y="0"/>
                  </a:moveTo>
                  <a:lnTo>
                    <a:pt x="0" y="192"/>
                  </a:lnTo>
                  <a:lnTo>
                    <a:pt x="623" y="192"/>
                  </a:lnTo>
                  <a:lnTo>
                    <a:pt x="535" y="4"/>
                  </a:lnTo>
                  <a:lnTo>
                    <a:pt x="48" y="0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" name="path"/>
            <p:cNvSpPr/>
            <p:nvPr/>
          </p:nvSpPr>
          <p:spPr>
            <a:xfrm>
              <a:off x="1622641" y="1282369"/>
              <a:ext cx="354431" cy="102082"/>
            </a:xfrm>
            <a:custGeom>
              <a:avLst/>
              <a:gdLst/>
              <a:ahLst/>
              <a:cxnLst/>
              <a:rect l="0" t="0" r="0" b="0"/>
              <a:pathLst>
                <a:path w="558" h="160">
                  <a:moveTo>
                    <a:pt x="34" y="0"/>
                  </a:moveTo>
                  <a:lnTo>
                    <a:pt x="0" y="155"/>
                  </a:lnTo>
                  <a:lnTo>
                    <a:pt x="558" y="160"/>
                  </a:lnTo>
                  <a:lnTo>
                    <a:pt x="485" y="1"/>
                  </a:lnTo>
                  <a:lnTo>
                    <a:pt x="34" y="0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" name="path"/>
            <p:cNvSpPr/>
            <p:nvPr/>
          </p:nvSpPr>
          <p:spPr>
            <a:xfrm>
              <a:off x="1643672" y="1291158"/>
              <a:ext cx="306641" cy="81445"/>
            </a:xfrm>
            <a:custGeom>
              <a:avLst/>
              <a:gdLst/>
              <a:ahLst/>
              <a:cxnLst/>
              <a:rect l="0" t="0" r="0" b="0"/>
              <a:pathLst>
                <a:path w="482" h="128">
                  <a:moveTo>
                    <a:pt x="16" y="25"/>
                  </a:moveTo>
                  <a:cubicBezTo>
                    <a:pt x="16" y="25"/>
                    <a:pt x="59" y="31"/>
                    <a:pt x="55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11" y="45"/>
                    <a:pt x="455" y="37"/>
                  </a:cubicBezTo>
                  <a:cubicBezTo>
                    <a:pt x="482" y="96"/>
                    <a:pt x="482" y="96"/>
                    <a:pt x="482" y="96"/>
                  </a:cubicBezTo>
                  <a:cubicBezTo>
                    <a:pt x="482" y="96"/>
                    <a:pt x="452" y="98"/>
                    <a:pt x="456" y="127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8"/>
                    <a:pt x="42" y="87"/>
                    <a:pt x="0" y="88"/>
                  </a:cubicBezTo>
                  <a:lnTo>
                    <a:pt x="16" y="25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6" name="path"/>
            <p:cNvSpPr/>
            <p:nvPr/>
          </p:nvSpPr>
          <p:spPr>
            <a:xfrm>
              <a:off x="1745755" y="1293457"/>
              <a:ext cx="95972" cy="77228"/>
            </a:xfrm>
            <a:custGeom>
              <a:avLst/>
              <a:gdLst/>
              <a:ahLst/>
              <a:cxnLst/>
              <a:rect l="0" t="0" r="0" b="0"/>
              <a:pathLst>
                <a:path w="151" h="121">
                  <a:moveTo>
                    <a:pt x="52" y="2"/>
                  </a:moveTo>
                  <a:cubicBezTo>
                    <a:pt x="98" y="0"/>
                    <a:pt x="132" y="30"/>
                    <a:pt x="140" y="56"/>
                  </a:cubicBezTo>
                  <a:cubicBezTo>
                    <a:pt x="151" y="85"/>
                    <a:pt x="127" y="118"/>
                    <a:pt x="85" y="119"/>
                  </a:cubicBezTo>
                  <a:cubicBezTo>
                    <a:pt x="43" y="121"/>
                    <a:pt x="13" y="91"/>
                    <a:pt x="6" y="60"/>
                  </a:cubicBezTo>
                  <a:cubicBezTo>
                    <a:pt x="0" y="28"/>
                    <a:pt x="29" y="4"/>
                    <a:pt x="52" y="2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" name="path"/>
            <p:cNvSpPr/>
            <p:nvPr/>
          </p:nvSpPr>
          <p:spPr>
            <a:xfrm>
              <a:off x="1602384" y="1255217"/>
              <a:ext cx="395719" cy="121970"/>
            </a:xfrm>
            <a:custGeom>
              <a:avLst/>
              <a:gdLst/>
              <a:ahLst/>
              <a:cxnLst/>
              <a:rect l="0" t="0" r="0" b="0"/>
              <a:pathLst>
                <a:path w="623" h="192">
                  <a:moveTo>
                    <a:pt x="300" y="116"/>
                  </a:moveTo>
                  <a:cubicBezTo>
                    <a:pt x="285" y="116"/>
                    <a:pt x="277" y="110"/>
                    <a:pt x="279" y="101"/>
                  </a:cubicBezTo>
                  <a:cubicBezTo>
                    <a:pt x="282" y="93"/>
                    <a:pt x="305" y="89"/>
                    <a:pt x="308" y="105"/>
                  </a:cubicBezTo>
                  <a:cubicBezTo>
                    <a:pt x="325" y="105"/>
                    <a:pt x="325" y="105"/>
                    <a:pt x="325" y="105"/>
                  </a:cubicBezTo>
                  <a:cubicBezTo>
                    <a:pt x="325" y="105"/>
                    <a:pt x="320" y="81"/>
                    <a:pt x="296" y="79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55" y="86"/>
                    <a:pt x="262" y="105"/>
                    <a:pt x="262" y="105"/>
                  </a:cubicBezTo>
                  <a:cubicBezTo>
                    <a:pt x="262" y="105"/>
                    <a:pt x="265" y="126"/>
                    <a:pt x="297" y="127"/>
                  </a:cubicBezTo>
                  <a:cubicBezTo>
                    <a:pt x="318" y="127"/>
                    <a:pt x="320" y="138"/>
                    <a:pt x="320" y="138"/>
                  </a:cubicBezTo>
                  <a:cubicBezTo>
                    <a:pt x="320" y="138"/>
                    <a:pt x="323" y="150"/>
                    <a:pt x="301" y="150"/>
                  </a:cubicBezTo>
                  <a:cubicBezTo>
                    <a:pt x="284" y="151"/>
                    <a:pt x="283" y="140"/>
                    <a:pt x="283" y="140"/>
                  </a:cubicBezTo>
                  <a:cubicBezTo>
                    <a:pt x="268" y="140"/>
                    <a:pt x="268" y="140"/>
                    <a:pt x="268" y="140"/>
                  </a:cubicBezTo>
                  <a:cubicBezTo>
                    <a:pt x="268" y="140"/>
                    <a:pt x="272" y="159"/>
                    <a:pt x="297" y="163"/>
                  </a:cubicBezTo>
                  <a:cubicBezTo>
                    <a:pt x="299" y="171"/>
                    <a:pt x="299" y="171"/>
                    <a:pt x="299" y="171"/>
                  </a:cubicBezTo>
                  <a:cubicBezTo>
                    <a:pt x="318" y="171"/>
                    <a:pt x="318" y="171"/>
                    <a:pt x="318" y="171"/>
                  </a:cubicBezTo>
                  <a:cubicBezTo>
                    <a:pt x="316" y="162"/>
                    <a:pt x="316" y="162"/>
                    <a:pt x="316" y="162"/>
                  </a:cubicBezTo>
                  <a:cubicBezTo>
                    <a:pt x="340" y="157"/>
                    <a:pt x="336" y="140"/>
                    <a:pt x="336" y="140"/>
                  </a:cubicBezTo>
                  <a:cubicBezTo>
                    <a:pt x="336" y="140"/>
                    <a:pt x="335" y="115"/>
                    <a:pt x="300" y="116"/>
                  </a:cubicBezTo>
                </a:path>
                <a:path w="623" h="192">
                  <a:moveTo>
                    <a:pt x="48" y="0"/>
                  </a:moveTo>
                  <a:lnTo>
                    <a:pt x="0" y="191"/>
                  </a:lnTo>
                  <a:lnTo>
                    <a:pt x="623" y="192"/>
                  </a:lnTo>
                  <a:lnTo>
                    <a:pt x="535" y="4"/>
                  </a:lnTo>
                  <a:lnTo>
                    <a:pt x="48" y="0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8" name="path"/>
            <p:cNvSpPr/>
            <p:nvPr/>
          </p:nvSpPr>
          <p:spPr>
            <a:xfrm>
              <a:off x="1622641" y="1265542"/>
              <a:ext cx="354431" cy="102095"/>
            </a:xfrm>
            <a:custGeom>
              <a:avLst/>
              <a:gdLst/>
              <a:ahLst/>
              <a:cxnLst/>
              <a:rect l="0" t="0" r="0" b="0"/>
              <a:pathLst>
                <a:path w="558" h="160">
                  <a:moveTo>
                    <a:pt x="34" y="0"/>
                  </a:moveTo>
                  <a:lnTo>
                    <a:pt x="0" y="155"/>
                  </a:lnTo>
                  <a:lnTo>
                    <a:pt x="558" y="160"/>
                  </a:lnTo>
                  <a:lnTo>
                    <a:pt x="485" y="1"/>
                  </a:lnTo>
                  <a:lnTo>
                    <a:pt x="34" y="0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9" name="path"/>
            <p:cNvSpPr/>
            <p:nvPr/>
          </p:nvSpPr>
          <p:spPr>
            <a:xfrm>
              <a:off x="1643672" y="1274343"/>
              <a:ext cx="306641" cy="81432"/>
            </a:xfrm>
            <a:custGeom>
              <a:avLst/>
              <a:gdLst/>
              <a:ahLst/>
              <a:cxnLst/>
              <a:rect l="0" t="0" r="0" b="0"/>
              <a:pathLst>
                <a:path w="482" h="128">
                  <a:moveTo>
                    <a:pt x="16" y="25"/>
                  </a:moveTo>
                  <a:cubicBezTo>
                    <a:pt x="16" y="25"/>
                    <a:pt x="59" y="30"/>
                    <a:pt x="55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11" y="45"/>
                    <a:pt x="455" y="37"/>
                  </a:cubicBezTo>
                  <a:cubicBezTo>
                    <a:pt x="482" y="96"/>
                    <a:pt x="482" y="96"/>
                    <a:pt x="482" y="96"/>
                  </a:cubicBezTo>
                  <a:cubicBezTo>
                    <a:pt x="482" y="96"/>
                    <a:pt x="452" y="98"/>
                    <a:pt x="456" y="127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8"/>
                    <a:pt x="42" y="87"/>
                    <a:pt x="0" y="88"/>
                  </a:cubicBezTo>
                  <a:lnTo>
                    <a:pt x="16" y="25"/>
                  </a:ln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0" name="path"/>
            <p:cNvSpPr/>
            <p:nvPr/>
          </p:nvSpPr>
          <p:spPr>
            <a:xfrm>
              <a:off x="1745755" y="1276629"/>
              <a:ext cx="95972" cy="77241"/>
            </a:xfrm>
            <a:custGeom>
              <a:avLst/>
              <a:gdLst/>
              <a:ahLst/>
              <a:cxnLst/>
              <a:rect l="0" t="0" r="0" b="0"/>
              <a:pathLst>
                <a:path w="151" h="121">
                  <a:moveTo>
                    <a:pt x="52" y="2"/>
                  </a:moveTo>
                  <a:cubicBezTo>
                    <a:pt x="98" y="0"/>
                    <a:pt x="132" y="30"/>
                    <a:pt x="140" y="56"/>
                  </a:cubicBezTo>
                  <a:cubicBezTo>
                    <a:pt x="151" y="85"/>
                    <a:pt x="127" y="118"/>
                    <a:pt x="85" y="119"/>
                  </a:cubicBezTo>
                  <a:cubicBezTo>
                    <a:pt x="43" y="121"/>
                    <a:pt x="13" y="91"/>
                    <a:pt x="6" y="60"/>
                  </a:cubicBezTo>
                  <a:cubicBezTo>
                    <a:pt x="0" y="28"/>
                    <a:pt x="29" y="4"/>
                    <a:pt x="52" y="2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1" name="path"/>
            <p:cNvSpPr/>
            <p:nvPr/>
          </p:nvSpPr>
          <p:spPr>
            <a:xfrm>
              <a:off x="1764881" y="1281607"/>
              <a:ext cx="53517" cy="65761"/>
            </a:xfrm>
            <a:custGeom>
              <a:avLst/>
              <a:gdLst/>
              <a:ahLst/>
              <a:cxnLst/>
              <a:rect l="0" t="0" r="0" b="0"/>
              <a:pathLst>
                <a:path w="84" h="103">
                  <a:moveTo>
                    <a:pt x="44" y="48"/>
                  </a:moveTo>
                  <a:cubicBezTo>
                    <a:pt x="29" y="48"/>
                    <a:pt x="21" y="42"/>
                    <a:pt x="23" y="33"/>
                  </a:cubicBezTo>
                  <a:cubicBezTo>
                    <a:pt x="26" y="25"/>
                    <a:pt x="49" y="22"/>
                    <a:pt x="52" y="37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69" y="37"/>
                    <a:pt x="64" y="14"/>
                    <a:pt x="40" y="1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0" y="18"/>
                    <a:pt x="6" y="38"/>
                    <a:pt x="6" y="38"/>
                  </a:cubicBezTo>
                  <a:cubicBezTo>
                    <a:pt x="6" y="38"/>
                    <a:pt x="9" y="58"/>
                    <a:pt x="41" y="59"/>
                  </a:cubicBezTo>
                  <a:cubicBezTo>
                    <a:pt x="62" y="59"/>
                    <a:pt x="64" y="70"/>
                    <a:pt x="64" y="70"/>
                  </a:cubicBezTo>
                  <a:cubicBezTo>
                    <a:pt x="64" y="70"/>
                    <a:pt x="67" y="82"/>
                    <a:pt x="45" y="82"/>
                  </a:cubicBezTo>
                  <a:cubicBezTo>
                    <a:pt x="28" y="83"/>
                    <a:pt x="28" y="73"/>
                    <a:pt x="28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6" y="91"/>
                    <a:pt x="41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84" y="89"/>
                    <a:pt x="80" y="73"/>
                    <a:pt x="80" y="73"/>
                  </a:cubicBezTo>
                  <a:cubicBezTo>
                    <a:pt x="80" y="73"/>
                    <a:pt x="80" y="47"/>
                    <a:pt x="44" y="48"/>
                  </a:cubicBezTo>
                </a:path>
              </a:pathLst>
            </a:custGeom>
            <a:solidFill>
              <a:srgbClr val="F5F5F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2" name="path"/>
            <p:cNvSpPr/>
            <p:nvPr/>
          </p:nvSpPr>
          <p:spPr>
            <a:xfrm>
              <a:off x="51612" y="713067"/>
              <a:ext cx="363982" cy="194614"/>
            </a:xfrm>
            <a:custGeom>
              <a:avLst/>
              <a:gdLst/>
              <a:ahLst/>
              <a:cxnLst/>
              <a:rect l="0" t="0" r="0" b="0"/>
              <a:pathLst>
                <a:path w="573" h="306">
                  <a:moveTo>
                    <a:pt x="20" y="306"/>
                  </a:moveTo>
                  <a:cubicBezTo>
                    <a:pt x="20" y="306"/>
                    <a:pt x="0" y="0"/>
                    <a:pt x="286" y="7"/>
                  </a:cubicBezTo>
                  <a:cubicBezTo>
                    <a:pt x="573" y="14"/>
                    <a:pt x="555" y="306"/>
                    <a:pt x="555" y="306"/>
                  </a:cubicBezTo>
                  <a:lnTo>
                    <a:pt x="20" y="306"/>
                  </a:lnTo>
                </a:path>
              </a:pathLst>
            </a:custGeom>
            <a:solidFill>
              <a:srgbClr val="D9642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3" name="path"/>
            <p:cNvSpPr/>
            <p:nvPr/>
          </p:nvSpPr>
          <p:spPr>
            <a:xfrm>
              <a:off x="42443" y="890854"/>
              <a:ext cx="381571" cy="39001"/>
            </a:xfrm>
            <a:custGeom>
              <a:avLst/>
              <a:gdLst/>
              <a:ahLst/>
              <a:cxnLst/>
              <a:rect l="0" t="0" r="0" b="0"/>
              <a:pathLst>
                <a:path w="600" h="61">
                  <a:moveTo>
                    <a:pt x="600" y="30"/>
                  </a:moveTo>
                  <a:cubicBezTo>
                    <a:pt x="600" y="47"/>
                    <a:pt x="587" y="61"/>
                    <a:pt x="57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13" y="61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570" y="0"/>
                    <a:pt x="570" y="0"/>
                    <a:pt x="570" y="0"/>
                  </a:cubicBezTo>
                  <a:cubicBezTo>
                    <a:pt x="587" y="0"/>
                    <a:pt x="600" y="13"/>
                    <a:pt x="600" y="30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4" name="path"/>
            <p:cNvSpPr/>
            <p:nvPr/>
          </p:nvSpPr>
          <p:spPr>
            <a:xfrm>
              <a:off x="168224" y="436638"/>
              <a:ext cx="1735823" cy="588035"/>
            </a:xfrm>
            <a:custGeom>
              <a:avLst/>
              <a:gdLst/>
              <a:ahLst/>
              <a:cxnLst/>
              <a:rect l="0" t="0" r="0" b="0"/>
              <a:pathLst>
                <a:path w="2733" h="926">
                  <a:moveTo>
                    <a:pt x="2569" y="541"/>
                  </a:moveTo>
                  <a:cubicBezTo>
                    <a:pt x="2568" y="548"/>
                    <a:pt x="2549" y="828"/>
                    <a:pt x="2549" y="828"/>
                  </a:cubicBezTo>
                  <a:cubicBezTo>
                    <a:pt x="2592" y="838"/>
                    <a:pt x="2592" y="838"/>
                    <a:pt x="2592" y="838"/>
                  </a:cubicBezTo>
                  <a:cubicBezTo>
                    <a:pt x="2666" y="557"/>
                    <a:pt x="2666" y="557"/>
                    <a:pt x="2666" y="557"/>
                  </a:cubicBezTo>
                  <a:lnTo>
                    <a:pt x="2569" y="541"/>
                  </a:lnTo>
                </a:path>
                <a:path w="2733" h="926">
                  <a:moveTo>
                    <a:pt x="2631" y="868"/>
                  </a:moveTo>
                  <a:cubicBezTo>
                    <a:pt x="2624" y="907"/>
                    <a:pt x="2591" y="926"/>
                    <a:pt x="2554" y="920"/>
                  </a:cubicBezTo>
                  <a:cubicBezTo>
                    <a:pt x="2518" y="914"/>
                    <a:pt x="2492" y="885"/>
                    <a:pt x="2498" y="846"/>
                  </a:cubicBezTo>
                  <a:cubicBezTo>
                    <a:pt x="2504" y="808"/>
                    <a:pt x="2539" y="781"/>
                    <a:pt x="2576" y="787"/>
                  </a:cubicBezTo>
                  <a:cubicBezTo>
                    <a:pt x="2613" y="793"/>
                    <a:pt x="2637" y="830"/>
                    <a:pt x="2631" y="868"/>
                  </a:cubicBezTo>
                </a:path>
                <a:path w="2733" h="926">
                  <a:moveTo>
                    <a:pt x="1897" y="232"/>
                  </a:moveTo>
                  <a:lnTo>
                    <a:pt x="2362" y="0"/>
                  </a:lnTo>
                  <a:lnTo>
                    <a:pt x="2733" y="253"/>
                  </a:lnTo>
                  <a:lnTo>
                    <a:pt x="2682" y="464"/>
                  </a:lnTo>
                  <a:lnTo>
                    <a:pt x="2584" y="464"/>
                  </a:lnTo>
                  <a:lnTo>
                    <a:pt x="2569" y="271"/>
                  </a:lnTo>
                  <a:lnTo>
                    <a:pt x="2343" y="161"/>
                  </a:lnTo>
                  <a:lnTo>
                    <a:pt x="1884" y="370"/>
                  </a:lnTo>
                  <a:lnTo>
                    <a:pt x="1897" y="232"/>
                  </a:lnTo>
                </a:path>
                <a:path w="2733" h="926">
                  <a:moveTo>
                    <a:pt x="836" y="232"/>
                  </a:moveTo>
                  <a:lnTo>
                    <a:pt x="371" y="0"/>
                  </a:lnTo>
                  <a:lnTo>
                    <a:pt x="0" y="253"/>
                  </a:lnTo>
                  <a:lnTo>
                    <a:pt x="51" y="464"/>
                  </a:lnTo>
                  <a:lnTo>
                    <a:pt x="149" y="464"/>
                  </a:lnTo>
                  <a:lnTo>
                    <a:pt x="164" y="271"/>
                  </a:lnTo>
                  <a:lnTo>
                    <a:pt x="390" y="161"/>
                  </a:lnTo>
                  <a:lnTo>
                    <a:pt x="849" y="370"/>
                  </a:lnTo>
                  <a:lnTo>
                    <a:pt x="836" y="232"/>
                  </a:lnTo>
                </a:path>
              </a:pathLst>
            </a:custGeom>
            <a:solidFill>
              <a:srgbClr val="D9642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5" name="path"/>
            <p:cNvSpPr/>
            <p:nvPr/>
          </p:nvSpPr>
          <p:spPr>
            <a:xfrm>
              <a:off x="1722056" y="637743"/>
              <a:ext cx="227101" cy="204559"/>
            </a:xfrm>
            <a:custGeom>
              <a:avLst/>
              <a:gdLst/>
              <a:ahLst/>
              <a:cxnLst/>
              <a:rect l="0" t="0" r="0" b="0"/>
              <a:pathLst>
                <a:path w="357" h="322">
                  <a:moveTo>
                    <a:pt x="343" y="191"/>
                  </a:moveTo>
                  <a:cubicBezTo>
                    <a:pt x="328" y="271"/>
                    <a:pt x="243" y="322"/>
                    <a:pt x="152" y="305"/>
                  </a:cubicBezTo>
                  <a:cubicBezTo>
                    <a:pt x="61" y="288"/>
                    <a:pt x="0" y="210"/>
                    <a:pt x="14" y="131"/>
                  </a:cubicBezTo>
                  <a:cubicBezTo>
                    <a:pt x="29" y="51"/>
                    <a:pt x="115" y="0"/>
                    <a:pt x="205" y="17"/>
                  </a:cubicBezTo>
                  <a:cubicBezTo>
                    <a:pt x="296" y="34"/>
                    <a:pt x="357" y="111"/>
                    <a:pt x="343" y="191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" name="path"/>
            <p:cNvSpPr/>
            <p:nvPr/>
          </p:nvSpPr>
          <p:spPr>
            <a:xfrm>
              <a:off x="0" y="955090"/>
              <a:ext cx="460718" cy="173964"/>
            </a:xfrm>
            <a:custGeom>
              <a:avLst/>
              <a:gdLst/>
              <a:ahLst/>
              <a:cxnLst/>
              <a:rect l="0" t="0" r="0" b="0"/>
              <a:pathLst>
                <a:path w="725" h="273">
                  <a:moveTo>
                    <a:pt x="362" y="13"/>
                  </a:moveTo>
                  <a:cubicBezTo>
                    <a:pt x="530" y="13"/>
                    <a:pt x="667" y="26"/>
                    <a:pt x="667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21"/>
                    <a:pt x="563" y="0"/>
                    <a:pt x="362" y="0"/>
                  </a:cubicBezTo>
                  <a:cubicBezTo>
                    <a:pt x="162" y="0"/>
                    <a:pt x="0" y="21"/>
                    <a:pt x="0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26"/>
                    <a:pt x="194" y="13"/>
                    <a:pt x="362" y="13"/>
                  </a:cubicBezTo>
                </a:path>
                <a:path w="725" h="273">
                  <a:moveTo>
                    <a:pt x="362" y="105"/>
                  </a:moveTo>
                  <a:cubicBezTo>
                    <a:pt x="563" y="105"/>
                    <a:pt x="725" y="84"/>
                    <a:pt x="725" y="52"/>
                  </a:cubicBezTo>
                  <a:cubicBezTo>
                    <a:pt x="667" y="52"/>
                    <a:pt x="667" y="52"/>
                    <a:pt x="667" y="52"/>
                  </a:cubicBezTo>
                  <a:cubicBezTo>
                    <a:pt x="667" y="79"/>
                    <a:pt x="530" y="92"/>
                    <a:pt x="362" y="92"/>
                  </a:cubicBezTo>
                  <a:cubicBezTo>
                    <a:pt x="194" y="92"/>
                    <a:pt x="58" y="79"/>
                    <a:pt x="58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84"/>
                    <a:pt x="162" y="105"/>
                    <a:pt x="362" y="105"/>
                  </a:cubicBezTo>
                </a:path>
                <a:path w="725" h="273">
                  <a:moveTo>
                    <a:pt x="362" y="180"/>
                  </a:moveTo>
                  <a:cubicBezTo>
                    <a:pt x="530" y="180"/>
                    <a:pt x="667" y="193"/>
                    <a:pt x="667" y="220"/>
                  </a:cubicBezTo>
                  <a:cubicBezTo>
                    <a:pt x="725" y="220"/>
                    <a:pt x="725" y="220"/>
                    <a:pt x="725" y="220"/>
                  </a:cubicBezTo>
                  <a:cubicBezTo>
                    <a:pt x="725" y="188"/>
                    <a:pt x="563" y="167"/>
                    <a:pt x="362" y="167"/>
                  </a:cubicBezTo>
                  <a:cubicBezTo>
                    <a:pt x="162" y="167"/>
                    <a:pt x="0" y="188"/>
                    <a:pt x="0" y="220"/>
                  </a:cubicBezTo>
                  <a:cubicBezTo>
                    <a:pt x="58" y="220"/>
                    <a:pt x="58" y="220"/>
                    <a:pt x="58" y="220"/>
                  </a:cubicBezTo>
                  <a:cubicBezTo>
                    <a:pt x="58" y="193"/>
                    <a:pt x="194" y="180"/>
                    <a:pt x="362" y="180"/>
                  </a:cubicBezTo>
                </a:path>
                <a:path w="725" h="273">
                  <a:moveTo>
                    <a:pt x="362" y="273"/>
                  </a:moveTo>
                  <a:cubicBezTo>
                    <a:pt x="563" y="273"/>
                    <a:pt x="725" y="252"/>
                    <a:pt x="725" y="220"/>
                  </a:cubicBezTo>
                  <a:cubicBezTo>
                    <a:pt x="667" y="220"/>
                    <a:pt x="667" y="220"/>
                    <a:pt x="667" y="220"/>
                  </a:cubicBezTo>
                  <a:cubicBezTo>
                    <a:pt x="667" y="247"/>
                    <a:pt x="530" y="260"/>
                    <a:pt x="362" y="260"/>
                  </a:cubicBezTo>
                  <a:cubicBezTo>
                    <a:pt x="194" y="260"/>
                    <a:pt x="58" y="247"/>
                    <a:pt x="58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52"/>
                    <a:pt x="162" y="273"/>
                    <a:pt x="362" y="273"/>
                  </a:cubicBezTo>
                </a:path>
              </a:pathLst>
            </a:custGeom>
            <a:solidFill>
              <a:srgbClr val="62777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7" name="path"/>
            <p:cNvSpPr/>
            <p:nvPr/>
          </p:nvSpPr>
          <p:spPr>
            <a:xfrm>
              <a:off x="769836" y="1078319"/>
              <a:ext cx="542544" cy="370332"/>
            </a:xfrm>
            <a:custGeom>
              <a:avLst/>
              <a:gdLst/>
              <a:ahLst/>
              <a:cxnLst/>
              <a:rect l="0" t="0" r="0" b="0"/>
              <a:pathLst>
                <a:path w="854" h="583">
                  <a:moveTo>
                    <a:pt x="0" y="0"/>
                  </a:moveTo>
                  <a:lnTo>
                    <a:pt x="854" y="0"/>
                  </a:lnTo>
                  <a:lnTo>
                    <a:pt x="854" y="583"/>
                  </a:lnTo>
                  <a:lnTo>
                    <a:pt x="0" y="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8" name="path"/>
            <p:cNvSpPr/>
            <p:nvPr/>
          </p:nvSpPr>
          <p:spPr>
            <a:xfrm>
              <a:off x="0" y="1215847"/>
              <a:ext cx="460718" cy="406806"/>
            </a:xfrm>
            <a:custGeom>
              <a:avLst/>
              <a:gdLst/>
              <a:ahLst/>
              <a:cxnLst/>
              <a:rect l="0" t="0" r="0" b="0"/>
              <a:pathLst>
                <a:path w="725" h="640">
                  <a:moveTo>
                    <a:pt x="362" y="52"/>
                  </a:moveTo>
                  <a:cubicBezTo>
                    <a:pt x="563" y="52"/>
                    <a:pt x="725" y="31"/>
                    <a:pt x="725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67" y="26"/>
                    <a:pt x="530" y="39"/>
                    <a:pt x="362" y="39"/>
                  </a:cubicBezTo>
                  <a:cubicBezTo>
                    <a:pt x="194" y="39"/>
                    <a:pt x="58" y="26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62" y="52"/>
                    <a:pt x="362" y="52"/>
                  </a:cubicBezTo>
                </a:path>
                <a:path w="725" h="640">
                  <a:moveTo>
                    <a:pt x="362" y="255"/>
                  </a:moveTo>
                  <a:cubicBezTo>
                    <a:pt x="563" y="255"/>
                    <a:pt x="725" y="234"/>
                    <a:pt x="725" y="202"/>
                  </a:cubicBezTo>
                  <a:cubicBezTo>
                    <a:pt x="667" y="202"/>
                    <a:pt x="667" y="202"/>
                    <a:pt x="667" y="202"/>
                  </a:cubicBezTo>
                  <a:cubicBezTo>
                    <a:pt x="667" y="229"/>
                    <a:pt x="530" y="242"/>
                    <a:pt x="362" y="242"/>
                  </a:cubicBezTo>
                  <a:cubicBezTo>
                    <a:pt x="194" y="242"/>
                    <a:pt x="58" y="229"/>
                    <a:pt x="58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34"/>
                    <a:pt x="162" y="255"/>
                    <a:pt x="362" y="255"/>
                  </a:cubicBezTo>
                </a:path>
                <a:path w="725" h="640">
                  <a:moveTo>
                    <a:pt x="362" y="451"/>
                  </a:moveTo>
                  <a:cubicBezTo>
                    <a:pt x="563" y="451"/>
                    <a:pt x="725" y="430"/>
                    <a:pt x="725" y="398"/>
                  </a:cubicBezTo>
                  <a:cubicBezTo>
                    <a:pt x="667" y="398"/>
                    <a:pt x="667" y="398"/>
                    <a:pt x="667" y="398"/>
                  </a:cubicBezTo>
                  <a:cubicBezTo>
                    <a:pt x="667" y="425"/>
                    <a:pt x="530" y="437"/>
                    <a:pt x="362" y="437"/>
                  </a:cubicBezTo>
                  <a:cubicBezTo>
                    <a:pt x="194" y="437"/>
                    <a:pt x="58" y="425"/>
                    <a:pt x="58" y="398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430"/>
                    <a:pt x="162" y="451"/>
                    <a:pt x="362" y="451"/>
                  </a:cubicBezTo>
                </a:path>
                <a:path w="725" h="640">
                  <a:moveTo>
                    <a:pt x="362" y="640"/>
                  </a:moveTo>
                  <a:cubicBezTo>
                    <a:pt x="563" y="640"/>
                    <a:pt x="725" y="619"/>
                    <a:pt x="725" y="588"/>
                  </a:cubicBezTo>
                  <a:cubicBezTo>
                    <a:pt x="667" y="588"/>
                    <a:pt x="667" y="588"/>
                    <a:pt x="667" y="588"/>
                  </a:cubicBezTo>
                  <a:cubicBezTo>
                    <a:pt x="667" y="614"/>
                    <a:pt x="530" y="627"/>
                    <a:pt x="362" y="627"/>
                  </a:cubicBezTo>
                  <a:cubicBezTo>
                    <a:pt x="194" y="627"/>
                    <a:pt x="58" y="614"/>
                    <a:pt x="58" y="588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0" y="619"/>
                    <a:pt x="162" y="640"/>
                    <a:pt x="362" y="640"/>
                  </a:cubicBezTo>
                </a:path>
              </a:pathLst>
            </a:custGeom>
            <a:solidFill>
              <a:srgbClr val="62777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9" name="path"/>
            <p:cNvSpPr/>
            <p:nvPr/>
          </p:nvSpPr>
          <p:spPr>
            <a:xfrm>
              <a:off x="1756461" y="844207"/>
              <a:ext cx="126174" cy="115849"/>
            </a:xfrm>
            <a:custGeom>
              <a:avLst/>
              <a:gdLst/>
              <a:ahLst/>
              <a:cxnLst/>
              <a:rect l="0" t="0" r="0" b="0"/>
              <a:pathLst>
                <a:path w="198" h="182">
                  <a:moveTo>
                    <a:pt x="95" y="49"/>
                  </a:moveTo>
                  <a:cubicBezTo>
                    <a:pt x="149" y="57"/>
                    <a:pt x="195" y="51"/>
                    <a:pt x="198" y="30"/>
                  </a:cubicBezTo>
                  <a:cubicBezTo>
                    <a:pt x="183" y="28"/>
                    <a:pt x="183" y="28"/>
                    <a:pt x="183" y="28"/>
                  </a:cubicBezTo>
                  <a:cubicBezTo>
                    <a:pt x="179" y="45"/>
                    <a:pt x="142" y="47"/>
                    <a:pt x="96" y="40"/>
                  </a:cubicBezTo>
                  <a:cubicBezTo>
                    <a:pt x="51" y="33"/>
                    <a:pt x="15" y="19"/>
                    <a:pt x="18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0"/>
                    <a:pt x="41" y="40"/>
                    <a:pt x="95" y="49"/>
                  </a:cubicBezTo>
                </a:path>
                <a:path w="198" h="182">
                  <a:moveTo>
                    <a:pt x="84" y="112"/>
                  </a:moveTo>
                  <a:cubicBezTo>
                    <a:pt x="130" y="119"/>
                    <a:pt x="169" y="111"/>
                    <a:pt x="172" y="91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6" y="106"/>
                    <a:pt x="124" y="109"/>
                    <a:pt x="85" y="103"/>
                  </a:cubicBezTo>
                  <a:cubicBezTo>
                    <a:pt x="47" y="97"/>
                    <a:pt x="17" y="84"/>
                    <a:pt x="20" y="67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4" y="85"/>
                    <a:pt x="38" y="104"/>
                    <a:pt x="84" y="112"/>
                  </a:cubicBezTo>
                </a:path>
                <a:path w="198" h="182">
                  <a:moveTo>
                    <a:pt x="73" y="176"/>
                  </a:moveTo>
                  <a:cubicBezTo>
                    <a:pt x="110" y="182"/>
                    <a:pt x="142" y="173"/>
                    <a:pt x="146" y="153"/>
                  </a:cubicBezTo>
                  <a:cubicBezTo>
                    <a:pt x="135" y="151"/>
                    <a:pt x="135" y="151"/>
                    <a:pt x="135" y="151"/>
                  </a:cubicBezTo>
                  <a:cubicBezTo>
                    <a:pt x="132" y="168"/>
                    <a:pt x="106" y="173"/>
                    <a:pt x="74" y="167"/>
                  </a:cubicBezTo>
                  <a:cubicBezTo>
                    <a:pt x="44" y="162"/>
                    <a:pt x="20" y="150"/>
                    <a:pt x="22" y="133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9" y="152"/>
                    <a:pt x="37" y="170"/>
                    <a:pt x="73" y="176"/>
                  </a:cubicBez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0" name="path"/>
            <p:cNvSpPr/>
            <p:nvPr/>
          </p:nvSpPr>
          <p:spPr>
            <a:xfrm>
              <a:off x="769836" y="1072222"/>
              <a:ext cx="542544" cy="370332"/>
            </a:xfrm>
            <a:custGeom>
              <a:avLst/>
              <a:gdLst/>
              <a:ahLst/>
              <a:cxnLst/>
              <a:rect l="0" t="0" r="0" b="0"/>
              <a:pathLst>
                <a:path w="854" h="583">
                  <a:moveTo>
                    <a:pt x="0" y="0"/>
                  </a:moveTo>
                  <a:lnTo>
                    <a:pt x="854" y="0"/>
                  </a:lnTo>
                  <a:lnTo>
                    <a:pt x="854" y="583"/>
                  </a:lnTo>
                  <a:lnTo>
                    <a:pt x="0" y="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4B1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1" name="path"/>
            <p:cNvSpPr/>
            <p:nvPr/>
          </p:nvSpPr>
          <p:spPr>
            <a:xfrm>
              <a:off x="797179" y="1100378"/>
              <a:ext cx="487476" cy="314287"/>
            </a:xfrm>
            <a:custGeom>
              <a:avLst/>
              <a:gdLst/>
              <a:ahLst/>
              <a:cxnLst/>
              <a:rect l="0" t="0" r="0" b="0"/>
              <a:pathLst>
                <a:path w="767" h="494">
                  <a:moveTo>
                    <a:pt x="739" y="3"/>
                  </a:moveTo>
                  <a:cubicBezTo>
                    <a:pt x="739" y="56"/>
                    <a:pt x="739" y="56"/>
                    <a:pt x="739" y="56"/>
                  </a:cubicBezTo>
                  <a:cubicBezTo>
                    <a:pt x="753" y="55"/>
                    <a:pt x="764" y="43"/>
                    <a:pt x="764" y="30"/>
                  </a:cubicBezTo>
                  <a:cubicBezTo>
                    <a:pt x="764" y="15"/>
                    <a:pt x="753" y="4"/>
                    <a:pt x="739" y="3"/>
                  </a:cubicBezTo>
                </a:path>
                <a:path w="767" h="494">
                  <a:moveTo>
                    <a:pt x="735" y="3"/>
                  </a:moveTo>
                  <a:cubicBezTo>
                    <a:pt x="721" y="4"/>
                    <a:pt x="709" y="15"/>
                    <a:pt x="709" y="30"/>
                  </a:cubicBezTo>
                  <a:cubicBezTo>
                    <a:pt x="709" y="43"/>
                    <a:pt x="721" y="55"/>
                    <a:pt x="735" y="56"/>
                  </a:cubicBezTo>
                  <a:lnTo>
                    <a:pt x="735" y="3"/>
                  </a:lnTo>
                </a:path>
                <a:path w="767" h="494">
                  <a:moveTo>
                    <a:pt x="723" y="442"/>
                  </a:moveTo>
                  <a:cubicBezTo>
                    <a:pt x="755" y="484"/>
                    <a:pt x="755" y="484"/>
                    <a:pt x="755" y="484"/>
                  </a:cubicBezTo>
                  <a:cubicBezTo>
                    <a:pt x="765" y="476"/>
                    <a:pt x="767" y="460"/>
                    <a:pt x="759" y="448"/>
                  </a:cubicBezTo>
                  <a:cubicBezTo>
                    <a:pt x="751" y="437"/>
                    <a:pt x="735" y="435"/>
                    <a:pt x="723" y="442"/>
                  </a:cubicBezTo>
                </a:path>
                <a:path w="767" h="494">
                  <a:moveTo>
                    <a:pt x="719" y="444"/>
                  </a:moveTo>
                  <a:cubicBezTo>
                    <a:pt x="709" y="454"/>
                    <a:pt x="707" y="469"/>
                    <a:pt x="715" y="480"/>
                  </a:cubicBezTo>
                  <a:cubicBezTo>
                    <a:pt x="723" y="492"/>
                    <a:pt x="739" y="494"/>
                    <a:pt x="751" y="488"/>
                  </a:cubicBezTo>
                  <a:lnTo>
                    <a:pt x="719" y="444"/>
                  </a:lnTo>
                </a:path>
                <a:path w="767" h="494">
                  <a:moveTo>
                    <a:pt x="53" y="452"/>
                  </a:moveTo>
                  <a:cubicBezTo>
                    <a:pt x="8" y="481"/>
                    <a:pt x="8" y="481"/>
                    <a:pt x="8" y="481"/>
                  </a:cubicBezTo>
                  <a:cubicBezTo>
                    <a:pt x="16" y="492"/>
                    <a:pt x="32" y="494"/>
                    <a:pt x="44" y="487"/>
                  </a:cubicBezTo>
                  <a:cubicBezTo>
                    <a:pt x="56" y="479"/>
                    <a:pt x="59" y="464"/>
                    <a:pt x="53" y="452"/>
                  </a:cubicBezTo>
                </a:path>
                <a:path w="767" h="494">
                  <a:moveTo>
                    <a:pt x="50" y="448"/>
                  </a:moveTo>
                  <a:cubicBezTo>
                    <a:pt x="41" y="438"/>
                    <a:pt x="26" y="434"/>
                    <a:pt x="15" y="442"/>
                  </a:cubicBezTo>
                  <a:cubicBezTo>
                    <a:pt x="3" y="449"/>
                    <a:pt x="0" y="465"/>
                    <a:pt x="5" y="476"/>
                  </a:cubicBezTo>
                  <a:lnTo>
                    <a:pt x="50" y="448"/>
                  </a:lnTo>
                </a:path>
                <a:path w="767" h="494">
                  <a:moveTo>
                    <a:pt x="4" y="20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8" y="20"/>
                    <a:pt x="50" y="6"/>
                    <a:pt x="36" y="3"/>
                  </a:cubicBezTo>
                  <a:cubicBezTo>
                    <a:pt x="23" y="0"/>
                    <a:pt x="9" y="7"/>
                    <a:pt x="4" y="20"/>
                  </a:cubicBezTo>
                </a:path>
                <a:path w="767" h="494">
                  <a:moveTo>
                    <a:pt x="3" y="25"/>
                  </a:moveTo>
                  <a:cubicBezTo>
                    <a:pt x="0" y="39"/>
                    <a:pt x="9" y="52"/>
                    <a:pt x="22" y="56"/>
                  </a:cubicBezTo>
                  <a:cubicBezTo>
                    <a:pt x="36" y="59"/>
                    <a:pt x="50" y="52"/>
                    <a:pt x="55" y="38"/>
                  </a:cubicBezTo>
                  <a:lnTo>
                    <a:pt x="3" y="25"/>
                  </a:lnTo>
                </a:path>
              </a:pathLst>
            </a:custGeom>
            <a:solidFill>
              <a:srgbClr val="6D32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2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" name="textbox 83"/>
          <p:cNvSpPr/>
          <p:nvPr/>
        </p:nvSpPr>
        <p:spPr>
          <a:xfrm>
            <a:off x="778175" y="5690248"/>
            <a:ext cx="563244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1537"/>
              </a:lnSpc>
              <a:tabLst/>
            </a:pPr>
            <a:r>
              <a:rPr sz="12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目标。</a:t>
            </a:r>
            <a:endParaRPr lang="Microsoft YaHei" altLang="Microsoft YaHei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25068" y="986027"/>
            <a:ext cx="4507991" cy="291236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85" name="picture 8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86" name="textbox 86"/>
            <p:cNvSpPr/>
            <p:nvPr/>
          </p:nvSpPr>
          <p:spPr>
            <a:xfrm>
              <a:off x="-12700" y="-12700"/>
              <a:ext cx="12217400" cy="800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6000"/>
                </a:lnSpc>
                <a:tabLst/>
              </a:pPr>
              <a:endParaRPr lang="Arial" altLang="Arial" sz="1000" dirty="0"/>
            </a:p>
            <a:p>
              <a:pPr marL="314325" algn="l" rtl="0" eaLnBrk="0">
                <a:lnSpc>
                  <a:spcPct val="92000"/>
                </a:lnSpc>
                <a:spcBef>
                  <a:spcPts val="1"/>
                </a:spcBef>
                <a:tabLst/>
              </a:pPr>
              <a:r>
                <a:rPr sz="2700" b="1" kern="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市场背景</a:t>
              </a:r>
              <a:endParaRPr lang="Microsoft YaHei" altLang="Microsoft YaHei" sz="2700" dirty="0"/>
            </a:p>
          </p:txBody>
        </p:sp>
      </p:grpSp>
      <p:graphicFrame>
        <p:nvGraphicFramePr>
          <p:cNvPr id="87" name="table 87"/>
          <p:cNvGraphicFramePr>
            <a:graphicFrameLocks noGrp="1"/>
          </p:cNvGraphicFramePr>
          <p:nvPr/>
        </p:nvGraphicFramePr>
        <p:xfrm>
          <a:off x="6994703" y="1623758"/>
          <a:ext cx="4468494" cy="1782445"/>
        </p:xfrm>
        <a:graphic>
          <a:graphicData uri="http://schemas.openxmlformats.org/drawingml/2006/table">
            <a:tbl>
              <a:tblPr/>
              <a:tblGrid>
                <a:gridCol w="1276350"/>
                <a:gridCol w="3192145"/>
              </a:tblGrid>
              <a:tr h="30543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63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63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6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222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2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58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58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8" name="picture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010327" y="4614759"/>
            <a:ext cx="2171178" cy="1833665"/>
          </a:xfrm>
          <a:prstGeom prst="rect">
            <a:avLst/>
          </a:prstGeom>
        </p:spPr>
      </p:pic>
      <p:sp>
        <p:nvSpPr>
          <p:cNvPr id="89" name="textbox 89"/>
          <p:cNvSpPr/>
          <p:nvPr/>
        </p:nvSpPr>
        <p:spPr>
          <a:xfrm>
            <a:off x="7256673" y="4864215"/>
            <a:ext cx="4224020" cy="9918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545"/>
              </a:lnSpc>
              <a:tabLst/>
            </a:pPr>
            <a:endParaRPr lang="Arial" altLang="Arial" sz="100" dirty="0"/>
          </a:p>
          <a:p>
            <a:pPr marL="361950" indent="-349250" algn="r" rtl="0" eaLnBrk="0">
              <a:lnSpc>
                <a:spcPct val="101000"/>
              </a:lnSpc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数据显示，中国的锂电池回收率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低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于理论潜力。这表明中国锂电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池市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场</a:t>
            </a:r>
            <a:r>
              <a:rPr sz="2300" kern="0" spc="2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需要采取措施提高回</a:t>
            </a:r>
            <a:r>
              <a:rPr sz="2300" kern="0" spc="1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收率</a:t>
            </a:r>
            <a:r>
              <a:rPr sz="2300" kern="0" spc="1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300" dirty="0"/>
          </a:p>
        </p:txBody>
      </p:sp>
      <p:sp>
        <p:nvSpPr>
          <p:cNvPr id="90" name="textbox 90"/>
          <p:cNvSpPr/>
          <p:nvPr/>
        </p:nvSpPr>
        <p:spPr>
          <a:xfrm>
            <a:off x="1017329" y="4857915"/>
            <a:ext cx="3658870" cy="9975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984"/>
              </a:lnSpc>
              <a:tabLst/>
            </a:pPr>
            <a:endParaRPr lang="Arial" altLang="Arial" sz="100" dirty="0"/>
          </a:p>
          <a:p>
            <a:pPr marL="350520" indent="-337820" algn="l" rtl="0" eaLnBrk="0">
              <a:lnSpc>
                <a:spcPct val="101000"/>
              </a:lnSpc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2018年起，全球锂电池市场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进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入高增长阶段，未来将依旧保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持</a:t>
            </a:r>
            <a:r>
              <a:rPr sz="2300" kern="0" spc="6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大幅增长趋势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000" dirty="0"/>
          </a:p>
        </p:txBody>
      </p:sp>
      <p:sp>
        <p:nvSpPr>
          <p:cNvPr id="91" name="textbox 91"/>
          <p:cNvSpPr/>
          <p:nvPr/>
        </p:nvSpPr>
        <p:spPr>
          <a:xfrm>
            <a:off x="6982003" y="939627"/>
            <a:ext cx="4494529" cy="5530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45"/>
              </a:lnSpc>
              <a:tabLst/>
            </a:pPr>
            <a:endParaRPr lang="Arial" altLang="Arial" sz="100" dirty="0"/>
          </a:p>
          <a:p>
            <a:pPr marL="286384" algn="l" rtl="0" eaLnBrk="0">
              <a:lnSpc>
                <a:spcPct val="90000"/>
              </a:lnSpc>
              <a:tabLst/>
            </a:pPr>
            <a:r>
              <a:rPr sz="1800" kern="0" spc="5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2020-2023</a:t>
            </a:r>
            <a:r>
              <a:rPr sz="1800" kern="0" spc="4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年我国锂电池理论回收量</a:t>
            </a:r>
            <a:endParaRPr lang="Microsoft YaHei" altLang="Microsoft YaHei" sz="1800" dirty="0"/>
          </a:p>
          <a:p>
            <a:pPr marL="12700" algn="l" rtl="0" eaLnBrk="0">
              <a:lnSpc>
                <a:spcPct val="90000"/>
              </a:lnSpc>
              <a:spcBef>
                <a:spcPts val="276"/>
              </a:spcBef>
              <a:tabLst>
                <a:tab pos="1443989" algn="l"/>
                <a:tab pos="4481195" algn="l"/>
              </a:tabLst>
            </a:pPr>
            <a:r>
              <a:rPr sz="1800" strike="sngStrike" kern="0" spc="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800" strike="sngStrike" kern="0" spc="4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及实际回收量</a:t>
            </a:r>
            <a:r>
              <a:rPr sz="1800" strike="sngStrike" kern="0" spc="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1800" dirty="0"/>
          </a:p>
        </p:txBody>
      </p:sp>
      <p:sp>
        <p:nvSpPr>
          <p:cNvPr id="92" name="textbox 92"/>
          <p:cNvSpPr/>
          <p:nvPr/>
        </p:nvSpPr>
        <p:spPr>
          <a:xfrm>
            <a:off x="9106610" y="3505454"/>
            <a:ext cx="2056764" cy="397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162"/>
              </a:lnSpc>
              <a:tabLst/>
            </a:pPr>
            <a:endParaRPr lang="Arial" altLang="Arial" sz="100" dirty="0"/>
          </a:p>
          <a:p>
            <a:pPr marL="111125" indent="328929" algn="l" rtl="0" eaLnBrk="0">
              <a:lnSpc>
                <a:spcPct val="111000"/>
              </a:lnSpc>
              <a:tabLst>
                <a:tab pos="171450" algn="l"/>
              </a:tabLst>
            </a:pPr>
            <a:r>
              <a:rPr sz="1100" kern="0" spc="5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2022</a:t>
            </a:r>
            <a:r>
              <a:rPr sz="1100" kern="0" spc="5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年</a:t>
            </a:r>
            <a:r>
              <a:rPr sz="1100" kern="0" spc="1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</a:t>
            </a:r>
            <a:r>
              <a:rPr sz="1100" kern="0" spc="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100" kern="0" spc="5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2023</a:t>
            </a:r>
            <a:r>
              <a:rPr sz="1100" kern="0" spc="5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年</a:t>
            </a:r>
            <a:r>
              <a:rPr sz="1100" kern="0" spc="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100" kern="0" spc="6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实际回收量</a:t>
            </a:r>
            <a:r>
              <a:rPr sz="1100" kern="0" spc="-17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（万吨）</a:t>
            </a:r>
            <a:endParaRPr lang="Microsoft YaHei" altLang="Microsoft YaHei" sz="1100" dirty="0"/>
          </a:p>
        </p:txBody>
      </p:sp>
      <p:sp>
        <p:nvSpPr>
          <p:cNvPr id="93" name="path"/>
          <p:cNvSpPr/>
          <p:nvPr/>
        </p:nvSpPr>
        <p:spPr>
          <a:xfrm>
            <a:off x="9119310" y="3758348"/>
            <a:ext cx="98425" cy="98425"/>
          </a:xfrm>
          <a:custGeom>
            <a:avLst/>
            <a:gdLst/>
            <a:ahLst/>
            <a:cxnLst/>
            <a:rect l="0" t="0" r="0" b="0"/>
            <a:pathLst>
              <a:path w="155" h="155">
                <a:moveTo>
                  <a:pt x="0" y="0"/>
                </a:moveTo>
                <a:lnTo>
                  <a:pt x="155" y="0"/>
                </a:lnTo>
                <a:lnTo>
                  <a:pt x="155" y="155"/>
                </a:lnTo>
                <a:lnTo>
                  <a:pt x="0" y="155"/>
                </a:lnTo>
                <a:lnTo>
                  <a:pt x="0" y="0"/>
                </a:lnTo>
                <a:close/>
              </a:path>
            </a:pathLst>
          </a:custGeom>
          <a:solidFill>
            <a:srgbClr val="58B6E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4" name="textbox 94"/>
          <p:cNvSpPr/>
          <p:nvPr/>
        </p:nvSpPr>
        <p:spPr>
          <a:xfrm>
            <a:off x="7299478" y="3505454"/>
            <a:ext cx="1752600" cy="397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162"/>
              </a:lnSpc>
              <a:tabLst/>
            </a:pPr>
            <a:endParaRPr lang="Arial" altLang="Arial" sz="100" dirty="0"/>
          </a:p>
          <a:p>
            <a:pPr marL="12700" algn="r" rtl="0" eaLnBrk="0">
              <a:lnSpc>
                <a:spcPct val="111000"/>
              </a:lnSpc>
              <a:tabLst>
                <a:tab pos="67310" algn="l"/>
              </a:tabLst>
            </a:pPr>
            <a:r>
              <a:rPr sz="1100" kern="0" spc="5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2020</a:t>
            </a:r>
            <a:r>
              <a:rPr sz="1100" kern="0" spc="5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年</a:t>
            </a:r>
            <a:r>
              <a:rPr sz="1100" kern="0" spc="1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</a:t>
            </a:r>
            <a:r>
              <a:rPr sz="1100" kern="0" spc="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100" kern="0" spc="5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2021</a:t>
            </a:r>
            <a:r>
              <a:rPr sz="1100" kern="0" spc="5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年</a:t>
            </a:r>
            <a:r>
              <a:rPr sz="1100" kern="0" spc="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100" kern="0" spc="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100" kern="0" spc="7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理论回收量</a:t>
            </a:r>
            <a:r>
              <a:rPr sz="1100" kern="0" spc="-22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7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（万吨）</a:t>
            </a:r>
            <a:endParaRPr lang="Microsoft YaHei" altLang="Microsoft YaHei" sz="1100" dirty="0"/>
          </a:p>
        </p:txBody>
      </p:sp>
      <p:sp>
        <p:nvSpPr>
          <p:cNvPr id="95" name="path"/>
          <p:cNvSpPr/>
          <p:nvPr/>
        </p:nvSpPr>
        <p:spPr>
          <a:xfrm>
            <a:off x="7550225" y="3758348"/>
            <a:ext cx="98425" cy="98425"/>
          </a:xfrm>
          <a:custGeom>
            <a:avLst/>
            <a:gdLst/>
            <a:ahLst/>
            <a:cxnLst/>
            <a:rect l="0" t="0" r="0" b="0"/>
            <a:pathLst>
              <a:path w="155" h="155">
                <a:moveTo>
                  <a:pt x="0" y="0"/>
                </a:moveTo>
                <a:lnTo>
                  <a:pt x="155" y="0"/>
                </a:lnTo>
                <a:lnTo>
                  <a:pt x="155" y="155"/>
                </a:lnTo>
                <a:lnTo>
                  <a:pt x="0" y="155"/>
                </a:lnTo>
                <a:lnTo>
                  <a:pt x="0" y="0"/>
                </a:lnTo>
                <a:close/>
              </a:path>
            </a:pathLst>
          </a:custGeom>
          <a:solidFill>
            <a:srgbClr val="6096E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6" name="rect"/>
          <p:cNvSpPr/>
          <p:nvPr/>
        </p:nvSpPr>
        <p:spPr>
          <a:xfrm>
            <a:off x="10620845" y="1643697"/>
            <a:ext cx="250507" cy="1757883"/>
          </a:xfrm>
          <a:prstGeom prst="rect">
            <a:avLst/>
          </a:prstGeom>
          <a:solidFill>
            <a:srgbClr val="6096E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" name="textbox 97"/>
          <p:cNvSpPr/>
          <p:nvPr/>
        </p:nvSpPr>
        <p:spPr>
          <a:xfrm>
            <a:off x="6716090" y="1269809"/>
            <a:ext cx="193039" cy="2230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220"/>
              </a:lnSpc>
              <a:tabLst/>
            </a:pPr>
            <a:endParaRPr lang="Arial" altLang="Arial" sz="100" dirty="0"/>
          </a:p>
          <a:p>
            <a:pPr marL="17779" algn="l" rtl="0" eaLnBrk="0">
              <a:lnSpc>
                <a:spcPct val="86000"/>
              </a:lnSpc>
              <a:tabLst/>
            </a:pPr>
            <a:r>
              <a:rPr sz="1100" kern="0" spc="2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70</a:t>
            </a:r>
            <a:endParaRPr lang="Arial" altLang="Arial" sz="1100" dirty="0"/>
          </a:p>
          <a:p>
            <a:pPr marL="15875" algn="l" rtl="0" eaLnBrk="0">
              <a:lnSpc>
                <a:spcPct val="86000"/>
              </a:lnSpc>
              <a:spcBef>
                <a:spcPts val="1180"/>
              </a:spcBef>
              <a:tabLst/>
            </a:pPr>
            <a:r>
              <a:rPr sz="1100" kern="0" spc="2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60</a:t>
            </a:r>
            <a:endParaRPr lang="Arial" altLang="Arial" sz="1100" dirty="0"/>
          </a:p>
          <a:p>
            <a:pPr marL="16509" algn="l" rtl="0" eaLnBrk="0">
              <a:lnSpc>
                <a:spcPct val="86000"/>
              </a:lnSpc>
              <a:spcBef>
                <a:spcPts val="1185"/>
              </a:spcBef>
              <a:tabLst/>
            </a:pPr>
            <a:r>
              <a:rPr sz="1100" kern="0" spc="2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50</a:t>
            </a:r>
            <a:endParaRPr lang="Arial" altLang="Arial" sz="1100" dirty="0"/>
          </a:p>
          <a:p>
            <a:pPr marL="12700" algn="l" rtl="0" eaLnBrk="0">
              <a:lnSpc>
                <a:spcPct val="86000"/>
              </a:lnSpc>
              <a:spcBef>
                <a:spcPts val="1185"/>
              </a:spcBef>
              <a:tabLst/>
            </a:pPr>
            <a:r>
              <a:rPr sz="1100" kern="0" spc="4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40</a:t>
            </a:r>
            <a:endParaRPr lang="Arial" altLang="Arial" sz="1100" dirty="0"/>
          </a:p>
          <a:p>
            <a:pPr marL="16509" algn="l" rtl="0" eaLnBrk="0">
              <a:lnSpc>
                <a:spcPct val="86000"/>
              </a:lnSpc>
              <a:spcBef>
                <a:spcPts val="1181"/>
              </a:spcBef>
              <a:tabLst/>
            </a:pPr>
            <a:r>
              <a:rPr sz="1100" kern="0" spc="2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30</a:t>
            </a:r>
            <a:endParaRPr lang="Arial" altLang="Arial" sz="1100" dirty="0"/>
          </a:p>
          <a:p>
            <a:pPr marL="14604" algn="l" rtl="0" eaLnBrk="0">
              <a:lnSpc>
                <a:spcPct val="86000"/>
              </a:lnSpc>
              <a:spcBef>
                <a:spcPts val="1184"/>
              </a:spcBef>
              <a:tabLst/>
            </a:pPr>
            <a:r>
              <a:rPr sz="1100" kern="0" spc="3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20</a:t>
            </a:r>
            <a:endParaRPr lang="Arial" altLang="Arial" sz="1100" dirty="0"/>
          </a:p>
          <a:p>
            <a:pPr marL="27305" algn="l" rtl="0" eaLnBrk="0">
              <a:lnSpc>
                <a:spcPct val="86000"/>
              </a:lnSpc>
              <a:spcBef>
                <a:spcPts val="1185"/>
              </a:spcBef>
              <a:tabLst/>
            </a:pPr>
            <a:r>
              <a:rPr sz="1100" kern="0" spc="-2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10</a:t>
            </a:r>
            <a:endParaRPr lang="Arial" altLang="Arial" sz="11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900" dirty="0"/>
          </a:p>
          <a:p>
            <a:pPr marL="100964" algn="l" rtl="0" eaLnBrk="0">
              <a:lnSpc>
                <a:spcPct val="86000"/>
              </a:lnSpc>
              <a:spcBef>
                <a:spcPts val="3"/>
              </a:spcBef>
              <a:tabLst/>
            </a:pPr>
            <a:r>
              <a:rPr sz="1100" kern="0" spc="-1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endParaRPr lang="Arial" altLang="Arial" sz="1100" dirty="0"/>
          </a:p>
        </p:txBody>
      </p:sp>
      <p:sp>
        <p:nvSpPr>
          <p:cNvPr id="98" name="rect"/>
          <p:cNvSpPr/>
          <p:nvPr/>
        </p:nvSpPr>
        <p:spPr>
          <a:xfrm>
            <a:off x="9503574" y="2017662"/>
            <a:ext cx="250507" cy="1383931"/>
          </a:xfrm>
          <a:prstGeom prst="rect">
            <a:avLst/>
          </a:prstGeom>
          <a:solidFill>
            <a:srgbClr val="6096E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9" name="rect"/>
          <p:cNvSpPr/>
          <p:nvPr/>
        </p:nvSpPr>
        <p:spPr>
          <a:xfrm>
            <a:off x="8386292" y="2341562"/>
            <a:ext cx="250507" cy="1060030"/>
          </a:xfrm>
          <a:prstGeom prst="rect">
            <a:avLst/>
          </a:prstGeom>
          <a:solidFill>
            <a:srgbClr val="6096E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0" name="rect"/>
          <p:cNvSpPr/>
          <p:nvPr/>
        </p:nvSpPr>
        <p:spPr>
          <a:xfrm>
            <a:off x="7269009" y="2665450"/>
            <a:ext cx="250507" cy="736130"/>
          </a:xfrm>
          <a:prstGeom prst="rect">
            <a:avLst/>
          </a:prstGeom>
          <a:solidFill>
            <a:srgbClr val="6096E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" name="rect"/>
          <p:cNvSpPr/>
          <p:nvPr/>
        </p:nvSpPr>
        <p:spPr>
          <a:xfrm>
            <a:off x="10939005" y="2706675"/>
            <a:ext cx="250507" cy="694905"/>
          </a:xfrm>
          <a:prstGeom prst="rect">
            <a:avLst/>
          </a:prstGeom>
          <a:solidFill>
            <a:srgbClr val="58B6E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3" name="rect"/>
          <p:cNvSpPr/>
          <p:nvPr/>
        </p:nvSpPr>
        <p:spPr>
          <a:xfrm>
            <a:off x="9821722" y="2824454"/>
            <a:ext cx="250507" cy="577126"/>
          </a:xfrm>
          <a:prstGeom prst="rect">
            <a:avLst/>
          </a:prstGeom>
          <a:solidFill>
            <a:srgbClr val="58B6E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4" name="rect"/>
          <p:cNvSpPr/>
          <p:nvPr/>
        </p:nvSpPr>
        <p:spPr>
          <a:xfrm>
            <a:off x="8704440" y="3048241"/>
            <a:ext cx="250507" cy="353339"/>
          </a:xfrm>
          <a:prstGeom prst="rect">
            <a:avLst/>
          </a:prstGeom>
          <a:solidFill>
            <a:srgbClr val="58B6E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5" name="rect"/>
          <p:cNvSpPr/>
          <p:nvPr/>
        </p:nvSpPr>
        <p:spPr>
          <a:xfrm>
            <a:off x="7587158" y="3136582"/>
            <a:ext cx="250507" cy="265010"/>
          </a:xfrm>
          <a:prstGeom prst="rect">
            <a:avLst/>
          </a:prstGeom>
          <a:solidFill>
            <a:srgbClr val="58B6E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21600000">
            <a:off x="6748131" y="3752075"/>
            <a:ext cx="5222888" cy="2880372"/>
            <a:chOff x="0" y="0"/>
            <a:chExt cx="5222888" cy="2880372"/>
          </a:xfrm>
        </p:grpSpPr>
        <p:sp>
          <p:nvSpPr>
            <p:cNvPr id="106" name="path"/>
            <p:cNvSpPr/>
            <p:nvPr/>
          </p:nvSpPr>
          <p:spPr>
            <a:xfrm>
              <a:off x="3890912" y="2763024"/>
              <a:ext cx="1331975" cy="117347"/>
            </a:xfrm>
            <a:custGeom>
              <a:avLst/>
              <a:gdLst/>
              <a:ahLst/>
              <a:cxnLst/>
              <a:rect l="0" t="0" r="0" b="0"/>
              <a:pathLst>
                <a:path w="2097" h="184">
                  <a:moveTo>
                    <a:pt x="379" y="184"/>
                  </a:moveTo>
                  <a:lnTo>
                    <a:pt x="424" y="0"/>
                  </a:lnTo>
                  <a:lnTo>
                    <a:pt x="580" y="0"/>
                  </a:lnTo>
                  <a:lnTo>
                    <a:pt x="535" y="184"/>
                  </a:lnTo>
                  <a:lnTo>
                    <a:pt x="379" y="184"/>
                  </a:lnTo>
                </a:path>
                <a:path w="2097" h="184">
                  <a:moveTo>
                    <a:pt x="1137" y="184"/>
                  </a:moveTo>
                  <a:lnTo>
                    <a:pt x="1183" y="0"/>
                  </a:lnTo>
                  <a:lnTo>
                    <a:pt x="1339" y="0"/>
                  </a:lnTo>
                  <a:lnTo>
                    <a:pt x="1293" y="184"/>
                  </a:lnTo>
                  <a:lnTo>
                    <a:pt x="1137" y="184"/>
                  </a:lnTo>
                </a:path>
                <a:path w="2097" h="184">
                  <a:moveTo>
                    <a:pt x="1516" y="184"/>
                  </a:moveTo>
                  <a:lnTo>
                    <a:pt x="1562" y="0"/>
                  </a:lnTo>
                  <a:lnTo>
                    <a:pt x="1718" y="0"/>
                  </a:lnTo>
                  <a:lnTo>
                    <a:pt x="1672" y="184"/>
                  </a:lnTo>
                  <a:lnTo>
                    <a:pt x="1516" y="184"/>
                  </a:lnTo>
                </a:path>
                <a:path w="2097" h="184">
                  <a:moveTo>
                    <a:pt x="1893" y="184"/>
                  </a:moveTo>
                  <a:lnTo>
                    <a:pt x="1939" y="0"/>
                  </a:lnTo>
                  <a:lnTo>
                    <a:pt x="2097" y="0"/>
                  </a:lnTo>
                  <a:lnTo>
                    <a:pt x="2051" y="184"/>
                  </a:lnTo>
                  <a:lnTo>
                    <a:pt x="1893" y="184"/>
                  </a:lnTo>
                </a:path>
                <a:path w="2097" h="184">
                  <a:moveTo>
                    <a:pt x="0" y="184"/>
                  </a:moveTo>
                  <a:lnTo>
                    <a:pt x="45" y="0"/>
                  </a:lnTo>
                  <a:lnTo>
                    <a:pt x="201" y="0"/>
                  </a:lnTo>
                  <a:lnTo>
                    <a:pt x="155" y="184"/>
                  </a:lnTo>
                  <a:lnTo>
                    <a:pt x="0" y="184"/>
                  </a:lnTo>
                </a:path>
                <a:path w="2097" h="184">
                  <a:moveTo>
                    <a:pt x="758" y="184"/>
                  </a:moveTo>
                  <a:lnTo>
                    <a:pt x="804" y="0"/>
                  </a:lnTo>
                  <a:lnTo>
                    <a:pt x="960" y="0"/>
                  </a:lnTo>
                  <a:lnTo>
                    <a:pt x="914" y="184"/>
                  </a:lnTo>
                  <a:lnTo>
                    <a:pt x="758" y="184"/>
                  </a:lnTo>
                </a:path>
              </a:pathLst>
            </a:custGeom>
            <a:solidFill>
              <a:srgbClr val="11867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7" name="path"/>
            <p:cNvSpPr/>
            <p:nvPr/>
          </p:nvSpPr>
          <p:spPr>
            <a:xfrm>
              <a:off x="637706" y="623761"/>
              <a:ext cx="708493" cy="657807"/>
            </a:xfrm>
            <a:custGeom>
              <a:avLst/>
              <a:gdLst/>
              <a:ahLst/>
              <a:cxnLst/>
              <a:rect l="0" t="0" r="0" b="0"/>
              <a:pathLst>
                <a:path w="1115" h="1035">
                  <a:moveTo>
                    <a:pt x="640" y="324"/>
                  </a:moveTo>
                  <a:lnTo>
                    <a:pt x="612" y="324"/>
                  </a:lnTo>
                  <a:lnTo>
                    <a:pt x="612" y="998"/>
                  </a:lnTo>
                  <a:lnTo>
                    <a:pt x="640" y="998"/>
                  </a:lnTo>
                  <a:lnTo>
                    <a:pt x="640" y="324"/>
                  </a:lnTo>
                </a:path>
                <a:path w="1115" h="1035">
                  <a:moveTo>
                    <a:pt x="587" y="988"/>
                  </a:moveTo>
                  <a:cubicBezTo>
                    <a:pt x="596" y="975"/>
                    <a:pt x="611" y="963"/>
                    <a:pt x="632" y="955"/>
                  </a:cubicBezTo>
                  <a:cubicBezTo>
                    <a:pt x="651" y="949"/>
                    <a:pt x="667" y="950"/>
                    <a:pt x="676" y="958"/>
                  </a:cubicBezTo>
                  <a:cubicBezTo>
                    <a:pt x="681" y="962"/>
                    <a:pt x="684" y="968"/>
                    <a:pt x="683" y="973"/>
                  </a:cubicBezTo>
                  <a:cubicBezTo>
                    <a:pt x="681" y="994"/>
                    <a:pt x="662" y="1014"/>
                    <a:pt x="632" y="1026"/>
                  </a:cubicBezTo>
                  <a:cubicBezTo>
                    <a:pt x="604" y="1035"/>
                    <a:pt x="581" y="1028"/>
                    <a:pt x="581" y="1008"/>
                  </a:cubicBezTo>
                  <a:cubicBezTo>
                    <a:pt x="581" y="1001"/>
                    <a:pt x="583" y="995"/>
                    <a:pt x="587" y="988"/>
                  </a:cubicBezTo>
                </a:path>
                <a:path w="1115" h="1035">
                  <a:moveTo>
                    <a:pt x="556" y="35"/>
                  </a:moveTo>
                  <a:cubicBezTo>
                    <a:pt x="407" y="86"/>
                    <a:pt x="282" y="198"/>
                    <a:pt x="248" y="304"/>
                  </a:cubicBezTo>
                  <a:cubicBezTo>
                    <a:pt x="235" y="307"/>
                    <a:pt x="223" y="311"/>
                    <a:pt x="211" y="315"/>
                  </a:cubicBezTo>
                  <a:cubicBezTo>
                    <a:pt x="94" y="355"/>
                    <a:pt x="0" y="452"/>
                    <a:pt x="0" y="532"/>
                  </a:cubicBezTo>
                  <a:cubicBezTo>
                    <a:pt x="0" y="607"/>
                    <a:pt x="84" y="640"/>
                    <a:pt x="191" y="610"/>
                  </a:cubicBezTo>
                  <a:lnTo>
                    <a:pt x="904" y="367"/>
                  </a:lnTo>
                  <a:cubicBezTo>
                    <a:pt x="1021" y="327"/>
                    <a:pt x="1115" y="230"/>
                    <a:pt x="1115" y="150"/>
                  </a:cubicBezTo>
                  <a:cubicBezTo>
                    <a:pt x="1115" y="70"/>
                    <a:pt x="1019" y="38"/>
                    <a:pt x="902" y="78"/>
                  </a:cubicBezTo>
                  <a:cubicBezTo>
                    <a:pt x="889" y="83"/>
                    <a:pt x="877" y="88"/>
                    <a:pt x="865" y="93"/>
                  </a:cubicBezTo>
                  <a:cubicBezTo>
                    <a:pt x="830" y="11"/>
                    <a:pt x="705" y="-15"/>
                    <a:pt x="556" y="35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8" name="path"/>
            <p:cNvSpPr/>
            <p:nvPr/>
          </p:nvSpPr>
          <p:spPr>
            <a:xfrm>
              <a:off x="0" y="1114387"/>
              <a:ext cx="4802645" cy="1634413"/>
            </a:xfrm>
            <a:custGeom>
              <a:avLst/>
              <a:gdLst/>
              <a:ahLst/>
              <a:cxnLst/>
              <a:rect l="0" t="0" r="0" b="0"/>
              <a:pathLst>
                <a:path w="7563" h="2573">
                  <a:moveTo>
                    <a:pt x="1355" y="1284"/>
                  </a:moveTo>
                  <a:lnTo>
                    <a:pt x="7563" y="0"/>
                  </a:lnTo>
                  <a:lnTo>
                    <a:pt x="7563" y="771"/>
                  </a:lnTo>
                  <a:lnTo>
                    <a:pt x="2295" y="2573"/>
                  </a:lnTo>
                  <a:lnTo>
                    <a:pt x="1568" y="2573"/>
                  </a:lnTo>
                  <a:lnTo>
                    <a:pt x="0" y="2031"/>
                  </a:lnTo>
                  <a:lnTo>
                    <a:pt x="0" y="1846"/>
                  </a:lnTo>
                  <a:lnTo>
                    <a:pt x="1355" y="1284"/>
                  </a:lnTo>
                </a:path>
              </a:pathLst>
            </a:custGeom>
            <a:solidFill>
              <a:srgbClr val="9193A3">
                <a:alpha val="2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9" name="path"/>
            <p:cNvSpPr/>
            <p:nvPr/>
          </p:nvSpPr>
          <p:spPr>
            <a:xfrm>
              <a:off x="2054314" y="19012"/>
              <a:ext cx="344640" cy="1290891"/>
            </a:xfrm>
            <a:custGeom>
              <a:avLst/>
              <a:gdLst/>
              <a:ahLst/>
              <a:cxnLst/>
              <a:rect l="0" t="0" r="0" b="0"/>
              <a:pathLst>
                <a:path w="542" h="2032">
                  <a:moveTo>
                    <a:pt x="542" y="0"/>
                  </a:moveTo>
                  <a:lnTo>
                    <a:pt x="0" y="185"/>
                  </a:lnTo>
                  <a:lnTo>
                    <a:pt x="0" y="2032"/>
                  </a:lnTo>
                  <a:lnTo>
                    <a:pt x="542" y="1847"/>
                  </a:lnTo>
                  <a:lnTo>
                    <a:pt x="542" y="0"/>
                  </a:lnTo>
                </a:path>
              </a:pathLst>
            </a:custGeom>
            <a:solidFill>
              <a:srgbClr val="ABACC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0" name="path"/>
            <p:cNvSpPr/>
            <p:nvPr/>
          </p:nvSpPr>
          <p:spPr>
            <a:xfrm>
              <a:off x="1987055" y="117780"/>
              <a:ext cx="106680" cy="1226489"/>
            </a:xfrm>
            <a:custGeom>
              <a:avLst/>
              <a:gdLst/>
              <a:ahLst/>
              <a:cxnLst/>
              <a:rect l="0" t="0" r="0" b="0"/>
              <a:pathLst>
                <a:path w="168" h="1931">
                  <a:moveTo>
                    <a:pt x="168" y="1931"/>
                  </a:moveTo>
                  <a:lnTo>
                    <a:pt x="168" y="163"/>
                  </a:lnTo>
                  <a:lnTo>
                    <a:pt x="0" y="0"/>
                  </a:lnTo>
                  <a:lnTo>
                    <a:pt x="0" y="1873"/>
                  </a:lnTo>
                  <a:lnTo>
                    <a:pt x="168" y="1931"/>
                  </a:lnTo>
                </a:path>
              </a:pathLst>
            </a:custGeom>
            <a:solidFill>
              <a:srgbClr val="C2C3D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1" name="path"/>
            <p:cNvSpPr/>
            <p:nvPr/>
          </p:nvSpPr>
          <p:spPr>
            <a:xfrm>
              <a:off x="1375143" y="1031062"/>
              <a:ext cx="3427501" cy="1642326"/>
            </a:xfrm>
            <a:custGeom>
              <a:avLst/>
              <a:gdLst/>
              <a:ahLst/>
              <a:cxnLst/>
              <a:rect l="0" t="0" r="0" b="0"/>
              <a:pathLst>
                <a:path w="5397" h="2586">
                  <a:moveTo>
                    <a:pt x="5397" y="0"/>
                  </a:moveTo>
                  <a:lnTo>
                    <a:pt x="0" y="1847"/>
                  </a:lnTo>
                  <a:lnTo>
                    <a:pt x="0" y="2586"/>
                  </a:lnTo>
                  <a:lnTo>
                    <a:pt x="5397" y="738"/>
                  </a:lnTo>
                  <a:lnTo>
                    <a:pt x="5397" y="0"/>
                  </a:lnTo>
                </a:path>
              </a:pathLst>
            </a:custGeom>
            <a:solidFill>
              <a:srgbClr val="0B90A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2" name="path"/>
            <p:cNvSpPr/>
            <p:nvPr/>
          </p:nvSpPr>
          <p:spPr>
            <a:xfrm>
              <a:off x="346913" y="1852218"/>
              <a:ext cx="1028230" cy="821169"/>
            </a:xfrm>
            <a:custGeom>
              <a:avLst/>
              <a:gdLst/>
              <a:ahLst/>
              <a:cxnLst/>
              <a:rect l="0" t="0" r="0" b="0"/>
              <a:pathLst>
                <a:path w="1619" h="1293">
                  <a:moveTo>
                    <a:pt x="1619" y="554"/>
                  </a:moveTo>
                  <a:lnTo>
                    <a:pt x="0" y="0"/>
                  </a:lnTo>
                  <a:lnTo>
                    <a:pt x="0" y="738"/>
                  </a:lnTo>
                  <a:lnTo>
                    <a:pt x="1619" y="1293"/>
                  </a:lnTo>
                  <a:lnTo>
                    <a:pt x="1619" y="554"/>
                  </a:lnTo>
                </a:path>
              </a:pathLst>
            </a:custGeom>
            <a:solidFill>
              <a:srgbClr val="11748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3" name="path"/>
            <p:cNvSpPr/>
            <p:nvPr/>
          </p:nvSpPr>
          <p:spPr>
            <a:xfrm>
              <a:off x="346913" y="679132"/>
              <a:ext cx="4455731" cy="1525015"/>
            </a:xfrm>
            <a:custGeom>
              <a:avLst/>
              <a:gdLst/>
              <a:ahLst/>
              <a:cxnLst/>
              <a:rect l="0" t="0" r="0" b="0"/>
              <a:pathLst>
                <a:path w="7016" h="2401">
                  <a:moveTo>
                    <a:pt x="7016" y="554"/>
                  </a:moveTo>
                  <a:lnTo>
                    <a:pt x="5397" y="0"/>
                  </a:lnTo>
                  <a:lnTo>
                    <a:pt x="0" y="1847"/>
                  </a:lnTo>
                  <a:lnTo>
                    <a:pt x="1616" y="2401"/>
                  </a:lnTo>
                  <a:lnTo>
                    <a:pt x="7016" y="554"/>
                  </a:lnTo>
                </a:path>
              </a:pathLst>
            </a:custGeom>
            <a:solidFill>
              <a:srgbClr val="8C8C8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4" name="path"/>
            <p:cNvSpPr/>
            <p:nvPr/>
          </p:nvSpPr>
          <p:spPr>
            <a:xfrm>
              <a:off x="40615" y="451726"/>
              <a:ext cx="4036326" cy="1506283"/>
            </a:xfrm>
            <a:custGeom>
              <a:avLst/>
              <a:gdLst/>
              <a:ahLst/>
              <a:cxnLst/>
              <a:rect l="0" t="0" r="0" b="0"/>
              <a:pathLst>
                <a:path w="6356" h="2372">
                  <a:moveTo>
                    <a:pt x="6356" y="63"/>
                  </a:moveTo>
                  <a:lnTo>
                    <a:pt x="6209" y="13"/>
                  </a:lnTo>
                  <a:cubicBezTo>
                    <a:pt x="6171" y="0"/>
                    <a:pt x="6117" y="1"/>
                    <a:pt x="6058" y="22"/>
                  </a:cubicBezTo>
                  <a:lnTo>
                    <a:pt x="6205" y="72"/>
                  </a:lnTo>
                  <a:cubicBezTo>
                    <a:pt x="6264" y="52"/>
                    <a:pt x="6317" y="50"/>
                    <a:pt x="6356" y="63"/>
                  </a:cubicBezTo>
                </a:path>
                <a:path w="6356" h="2372">
                  <a:moveTo>
                    <a:pt x="6356" y="63"/>
                  </a:moveTo>
                  <a:lnTo>
                    <a:pt x="6209" y="13"/>
                  </a:lnTo>
                  <a:cubicBezTo>
                    <a:pt x="6180" y="4"/>
                    <a:pt x="6146" y="2"/>
                    <a:pt x="6114" y="8"/>
                  </a:cubicBezTo>
                  <a:lnTo>
                    <a:pt x="6260" y="58"/>
                  </a:lnTo>
                  <a:cubicBezTo>
                    <a:pt x="6292" y="52"/>
                    <a:pt x="6327" y="54"/>
                    <a:pt x="6356" y="63"/>
                  </a:cubicBezTo>
                </a:path>
                <a:path w="6356" h="2372">
                  <a:moveTo>
                    <a:pt x="6260" y="58"/>
                  </a:moveTo>
                  <a:lnTo>
                    <a:pt x="6114" y="8"/>
                  </a:lnTo>
                  <a:cubicBezTo>
                    <a:pt x="6094" y="11"/>
                    <a:pt x="6076" y="16"/>
                    <a:pt x="6058" y="22"/>
                  </a:cubicBezTo>
                  <a:lnTo>
                    <a:pt x="6205" y="72"/>
                  </a:lnTo>
                  <a:cubicBezTo>
                    <a:pt x="6222" y="66"/>
                    <a:pt x="6241" y="61"/>
                    <a:pt x="6260" y="58"/>
                  </a:cubicBezTo>
                </a:path>
                <a:path w="6356" h="2372">
                  <a:moveTo>
                    <a:pt x="6205" y="72"/>
                  </a:moveTo>
                  <a:lnTo>
                    <a:pt x="6058" y="22"/>
                  </a:lnTo>
                  <a:lnTo>
                    <a:pt x="212" y="2023"/>
                  </a:lnTo>
                  <a:lnTo>
                    <a:pt x="359" y="2073"/>
                  </a:lnTo>
                  <a:lnTo>
                    <a:pt x="6205" y="72"/>
                  </a:lnTo>
                </a:path>
                <a:path w="6356" h="2372">
                  <a:moveTo>
                    <a:pt x="62" y="2321"/>
                  </a:moveTo>
                  <a:lnTo>
                    <a:pt x="209" y="2372"/>
                  </a:lnTo>
                  <a:cubicBezTo>
                    <a:pt x="170" y="2359"/>
                    <a:pt x="146" y="2331"/>
                    <a:pt x="146" y="2291"/>
                  </a:cubicBezTo>
                  <a:cubicBezTo>
                    <a:pt x="146" y="2211"/>
                    <a:pt x="241" y="2113"/>
                    <a:pt x="359" y="2073"/>
                  </a:cubicBezTo>
                  <a:lnTo>
                    <a:pt x="212" y="2022"/>
                  </a:lnTo>
                  <a:cubicBezTo>
                    <a:pt x="94" y="2062"/>
                    <a:pt x="0" y="2160"/>
                    <a:pt x="0" y="2240"/>
                  </a:cubicBezTo>
                  <a:cubicBezTo>
                    <a:pt x="0" y="2280"/>
                    <a:pt x="24" y="2308"/>
                    <a:pt x="62" y="2321"/>
                  </a:cubicBezTo>
                </a:path>
                <a:path w="6356" h="2372">
                  <a:moveTo>
                    <a:pt x="359" y="2073"/>
                  </a:moveTo>
                  <a:lnTo>
                    <a:pt x="212" y="2022"/>
                  </a:lnTo>
                  <a:cubicBezTo>
                    <a:pt x="206" y="2024"/>
                    <a:pt x="201" y="2026"/>
                    <a:pt x="195" y="2029"/>
                  </a:cubicBezTo>
                  <a:lnTo>
                    <a:pt x="342" y="2079"/>
                  </a:lnTo>
                  <a:cubicBezTo>
                    <a:pt x="347" y="2077"/>
                    <a:pt x="353" y="2075"/>
                    <a:pt x="359" y="2073"/>
                  </a:cubicBezTo>
                </a:path>
                <a:path w="6356" h="2372">
                  <a:moveTo>
                    <a:pt x="342" y="2079"/>
                  </a:moveTo>
                  <a:lnTo>
                    <a:pt x="195" y="2029"/>
                  </a:lnTo>
                  <a:cubicBezTo>
                    <a:pt x="167" y="2040"/>
                    <a:pt x="141" y="2053"/>
                    <a:pt x="118" y="2069"/>
                  </a:cubicBezTo>
                  <a:lnTo>
                    <a:pt x="265" y="2119"/>
                  </a:lnTo>
                  <a:cubicBezTo>
                    <a:pt x="287" y="2104"/>
                    <a:pt x="313" y="2090"/>
                    <a:pt x="342" y="2079"/>
                  </a:cubicBezTo>
                </a:path>
                <a:path w="6356" h="2372">
                  <a:moveTo>
                    <a:pt x="266" y="2119"/>
                  </a:moveTo>
                  <a:lnTo>
                    <a:pt x="119" y="2069"/>
                  </a:lnTo>
                  <a:cubicBezTo>
                    <a:pt x="85" y="2092"/>
                    <a:pt x="57" y="2118"/>
                    <a:pt x="37" y="2146"/>
                  </a:cubicBezTo>
                  <a:lnTo>
                    <a:pt x="183" y="2196"/>
                  </a:lnTo>
                  <a:cubicBezTo>
                    <a:pt x="204" y="2168"/>
                    <a:pt x="232" y="2142"/>
                    <a:pt x="266" y="2119"/>
                  </a:cubicBezTo>
                </a:path>
                <a:path w="6356" h="2372">
                  <a:moveTo>
                    <a:pt x="183" y="2196"/>
                  </a:moveTo>
                  <a:lnTo>
                    <a:pt x="37" y="2146"/>
                  </a:lnTo>
                  <a:cubicBezTo>
                    <a:pt x="24" y="2163"/>
                    <a:pt x="14" y="2181"/>
                    <a:pt x="7" y="2199"/>
                  </a:cubicBezTo>
                  <a:lnTo>
                    <a:pt x="154" y="2250"/>
                  </a:lnTo>
                  <a:cubicBezTo>
                    <a:pt x="160" y="2232"/>
                    <a:pt x="170" y="2214"/>
                    <a:pt x="183" y="2197"/>
                  </a:cubicBezTo>
                  <a:lnTo>
                    <a:pt x="183" y="2196"/>
                  </a:lnTo>
                </a:path>
                <a:path w="6356" h="2372">
                  <a:moveTo>
                    <a:pt x="154" y="2250"/>
                  </a:moveTo>
                  <a:lnTo>
                    <a:pt x="7" y="2199"/>
                  </a:lnTo>
                  <a:cubicBezTo>
                    <a:pt x="2" y="2213"/>
                    <a:pt x="0" y="2227"/>
                    <a:pt x="0" y="2241"/>
                  </a:cubicBezTo>
                  <a:cubicBezTo>
                    <a:pt x="0" y="2244"/>
                    <a:pt x="0" y="2248"/>
                    <a:pt x="0" y="2251"/>
                  </a:cubicBezTo>
                  <a:lnTo>
                    <a:pt x="146" y="2302"/>
                  </a:lnTo>
                  <a:cubicBezTo>
                    <a:pt x="146" y="2298"/>
                    <a:pt x="146" y="2295"/>
                    <a:pt x="146" y="2291"/>
                  </a:cubicBezTo>
                  <a:cubicBezTo>
                    <a:pt x="146" y="2277"/>
                    <a:pt x="149" y="2264"/>
                    <a:pt x="154" y="2250"/>
                  </a:cubicBezTo>
                </a:path>
                <a:path w="6356" h="2372">
                  <a:moveTo>
                    <a:pt x="147" y="2301"/>
                  </a:moveTo>
                  <a:lnTo>
                    <a:pt x="1" y="2251"/>
                  </a:lnTo>
                  <a:cubicBezTo>
                    <a:pt x="4" y="2285"/>
                    <a:pt x="26" y="2309"/>
                    <a:pt x="62" y="2321"/>
                  </a:cubicBezTo>
                  <a:lnTo>
                    <a:pt x="209" y="2372"/>
                  </a:lnTo>
                  <a:cubicBezTo>
                    <a:pt x="174" y="2360"/>
                    <a:pt x="151" y="2335"/>
                    <a:pt x="147" y="2301"/>
                  </a:cubicBezTo>
                  <a:lnTo>
                    <a:pt x="147" y="230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5" name="path"/>
            <p:cNvSpPr/>
            <p:nvPr/>
          </p:nvSpPr>
          <p:spPr>
            <a:xfrm>
              <a:off x="133617" y="480476"/>
              <a:ext cx="3983063" cy="1489395"/>
            </a:xfrm>
            <a:custGeom>
              <a:avLst/>
              <a:gdLst/>
              <a:ahLst/>
              <a:cxnLst/>
              <a:rect l="0" t="0" r="0" b="0"/>
              <a:pathLst>
                <a:path w="6272" h="2345">
                  <a:moveTo>
                    <a:pt x="212" y="2028"/>
                  </a:moveTo>
                  <a:cubicBezTo>
                    <a:pt x="94" y="2068"/>
                    <a:pt x="0" y="2165"/>
                    <a:pt x="0" y="2246"/>
                  </a:cubicBezTo>
                  <a:cubicBezTo>
                    <a:pt x="0" y="2326"/>
                    <a:pt x="96" y="2358"/>
                    <a:pt x="213" y="2318"/>
                  </a:cubicBezTo>
                  <a:lnTo>
                    <a:pt x="6059" y="317"/>
                  </a:lnTo>
                  <a:cubicBezTo>
                    <a:pt x="6177" y="277"/>
                    <a:pt x="6272" y="179"/>
                    <a:pt x="6272" y="99"/>
                  </a:cubicBezTo>
                  <a:cubicBezTo>
                    <a:pt x="6272" y="19"/>
                    <a:pt x="6176" y="-12"/>
                    <a:pt x="6058" y="27"/>
                  </a:cubicBezTo>
                  <a:lnTo>
                    <a:pt x="212" y="2028"/>
                  </a:lnTo>
                </a:path>
              </a:pathLst>
            </a:custGeom>
            <a:solidFill>
              <a:srgbClr val="E0E2E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6" name="path"/>
            <p:cNvSpPr/>
            <p:nvPr/>
          </p:nvSpPr>
          <p:spPr>
            <a:xfrm>
              <a:off x="177749" y="526160"/>
              <a:ext cx="4694670" cy="1735112"/>
            </a:xfrm>
            <a:custGeom>
              <a:avLst/>
              <a:gdLst/>
              <a:ahLst/>
              <a:cxnLst/>
              <a:rect l="0" t="0" r="0" b="0"/>
              <a:pathLst>
                <a:path w="7393" h="2732">
                  <a:moveTo>
                    <a:pt x="6038" y="11"/>
                  </a:moveTo>
                  <a:moveTo>
                    <a:pt x="6038" y="11"/>
                  </a:moveTo>
                  <a:lnTo>
                    <a:pt x="7393" y="477"/>
                  </a:lnTo>
                  <a:cubicBezTo>
                    <a:pt x="7360" y="466"/>
                    <a:pt x="7314" y="468"/>
                    <a:pt x="7264" y="485"/>
                  </a:cubicBezTo>
                  <a:lnTo>
                    <a:pt x="5910" y="18"/>
                  </a:lnTo>
                  <a:cubicBezTo>
                    <a:pt x="5960" y="1"/>
                    <a:pt x="6005" y="0"/>
                    <a:pt x="6038" y="11"/>
                  </a:cubicBezTo>
                </a:path>
                <a:path w="7393" h="2732">
                  <a:moveTo>
                    <a:pt x="7264" y="485"/>
                  </a:moveTo>
                  <a:moveTo>
                    <a:pt x="7264" y="485"/>
                  </a:moveTo>
                  <a:lnTo>
                    <a:pt x="5910" y="18"/>
                  </a:lnTo>
                  <a:cubicBezTo>
                    <a:pt x="5936" y="8"/>
                    <a:pt x="5967" y="3"/>
                    <a:pt x="5998" y="3"/>
                  </a:cubicBezTo>
                  <a:lnTo>
                    <a:pt x="7352" y="470"/>
                  </a:lnTo>
                  <a:cubicBezTo>
                    <a:pt x="7321" y="470"/>
                    <a:pt x="7291" y="475"/>
                    <a:pt x="7264" y="485"/>
                  </a:cubicBezTo>
                </a:path>
                <a:path w="7393" h="2732">
                  <a:moveTo>
                    <a:pt x="7351" y="470"/>
                  </a:moveTo>
                  <a:moveTo>
                    <a:pt x="7351" y="470"/>
                  </a:moveTo>
                  <a:lnTo>
                    <a:pt x="5997" y="4"/>
                  </a:lnTo>
                  <a:cubicBezTo>
                    <a:pt x="6012" y="5"/>
                    <a:pt x="6025" y="7"/>
                    <a:pt x="6038" y="11"/>
                  </a:cubicBezTo>
                  <a:lnTo>
                    <a:pt x="7393" y="477"/>
                  </a:lnTo>
                  <a:cubicBezTo>
                    <a:pt x="7380" y="473"/>
                    <a:pt x="7366" y="471"/>
                    <a:pt x="7352" y="470"/>
                  </a:cubicBezTo>
                  <a:lnTo>
                    <a:pt x="7351" y="470"/>
                  </a:lnTo>
                </a:path>
                <a:path w="7393" h="2732">
                  <a:moveTo>
                    <a:pt x="1534" y="2446"/>
                  </a:moveTo>
                  <a:lnTo>
                    <a:pt x="180" y="1979"/>
                  </a:lnTo>
                  <a:lnTo>
                    <a:pt x="5909" y="18"/>
                  </a:lnTo>
                  <a:lnTo>
                    <a:pt x="7264" y="485"/>
                  </a:lnTo>
                  <a:lnTo>
                    <a:pt x="1534" y="2446"/>
                  </a:lnTo>
                </a:path>
                <a:path w="7393" h="2732">
                  <a:moveTo>
                    <a:pt x="1407" y="2732"/>
                  </a:moveTo>
                  <a:moveTo>
                    <a:pt x="1407" y="2732"/>
                  </a:moveTo>
                  <a:lnTo>
                    <a:pt x="52" y="2265"/>
                  </a:lnTo>
                  <a:cubicBezTo>
                    <a:pt x="20" y="2254"/>
                    <a:pt x="0" y="2231"/>
                    <a:pt x="0" y="2197"/>
                  </a:cubicBezTo>
                  <a:lnTo>
                    <a:pt x="1354" y="2663"/>
                  </a:lnTo>
                  <a:cubicBezTo>
                    <a:pt x="1354" y="2697"/>
                    <a:pt x="1374" y="2721"/>
                    <a:pt x="1407" y="2732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7" name="path"/>
            <p:cNvSpPr/>
            <p:nvPr/>
          </p:nvSpPr>
          <p:spPr>
            <a:xfrm>
              <a:off x="177698" y="1900885"/>
              <a:ext cx="893572" cy="360387"/>
            </a:xfrm>
            <a:custGeom>
              <a:avLst/>
              <a:gdLst/>
              <a:ahLst/>
              <a:cxnLst/>
              <a:rect l="0" t="0" r="0" b="0"/>
              <a:pathLst>
                <a:path w="1407" h="567">
                  <a:moveTo>
                    <a:pt x="1407" y="567"/>
                  </a:moveTo>
                  <a:moveTo>
                    <a:pt x="1407" y="567"/>
                  </a:moveTo>
                  <a:lnTo>
                    <a:pt x="52" y="100"/>
                  </a:lnTo>
                  <a:cubicBezTo>
                    <a:pt x="20" y="89"/>
                    <a:pt x="0" y="66"/>
                    <a:pt x="0" y="32"/>
                  </a:cubicBezTo>
                  <a:lnTo>
                    <a:pt x="1354" y="498"/>
                  </a:lnTo>
                  <a:cubicBezTo>
                    <a:pt x="1354" y="532"/>
                    <a:pt x="1374" y="556"/>
                    <a:pt x="1407" y="567"/>
                  </a:cubicBezTo>
                </a:path>
                <a:path w="1407" h="567">
                  <a:moveTo>
                    <a:pt x="1354" y="498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1354" y="466"/>
                  </a:lnTo>
                  <a:lnTo>
                    <a:pt x="1354" y="498"/>
                  </a:lnTo>
                </a:path>
              </a:pathLst>
            </a:custGeom>
            <a:solidFill>
              <a:srgbClr val="1A191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8" name="path"/>
            <p:cNvSpPr/>
            <p:nvPr/>
          </p:nvSpPr>
          <p:spPr>
            <a:xfrm>
              <a:off x="177749" y="1783346"/>
              <a:ext cx="973989" cy="413727"/>
            </a:xfrm>
            <a:custGeom>
              <a:avLst/>
              <a:gdLst/>
              <a:ahLst/>
              <a:cxnLst/>
              <a:rect l="0" t="0" r="0" b="0"/>
              <a:pathLst>
                <a:path w="1533" h="651">
                  <a:moveTo>
                    <a:pt x="1354" y="651"/>
                  </a:moveTo>
                  <a:moveTo>
                    <a:pt x="1354" y="651"/>
                  </a:moveTo>
                  <a:lnTo>
                    <a:pt x="0" y="185"/>
                  </a:lnTo>
                  <a:cubicBezTo>
                    <a:pt x="6" y="109"/>
                    <a:pt x="73" y="41"/>
                    <a:pt x="179" y="0"/>
                  </a:cubicBezTo>
                  <a:lnTo>
                    <a:pt x="1533" y="466"/>
                  </a:lnTo>
                  <a:cubicBezTo>
                    <a:pt x="1427" y="507"/>
                    <a:pt x="1360" y="576"/>
                    <a:pt x="1354" y="651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9" name="path"/>
            <p:cNvSpPr/>
            <p:nvPr/>
          </p:nvSpPr>
          <p:spPr>
            <a:xfrm>
              <a:off x="177749" y="1783346"/>
              <a:ext cx="974153" cy="413727"/>
            </a:xfrm>
            <a:custGeom>
              <a:avLst/>
              <a:gdLst/>
              <a:ahLst/>
              <a:cxnLst/>
              <a:rect l="0" t="0" r="0" b="0"/>
              <a:pathLst>
                <a:path w="1534" h="651">
                  <a:moveTo>
                    <a:pt x="1354" y="651"/>
                  </a:moveTo>
                  <a:moveTo>
                    <a:pt x="1354" y="651"/>
                  </a:moveTo>
                  <a:lnTo>
                    <a:pt x="0" y="185"/>
                  </a:lnTo>
                  <a:cubicBezTo>
                    <a:pt x="0" y="161"/>
                    <a:pt x="8" y="137"/>
                    <a:pt x="23" y="115"/>
                  </a:cubicBezTo>
                  <a:lnTo>
                    <a:pt x="1377" y="582"/>
                  </a:lnTo>
                  <a:cubicBezTo>
                    <a:pt x="1362" y="604"/>
                    <a:pt x="1354" y="627"/>
                    <a:pt x="1354" y="651"/>
                  </a:cubicBezTo>
                </a:path>
                <a:path w="1534" h="651">
                  <a:moveTo>
                    <a:pt x="1377" y="582"/>
                  </a:moveTo>
                  <a:moveTo>
                    <a:pt x="1377" y="582"/>
                  </a:moveTo>
                  <a:lnTo>
                    <a:pt x="23" y="115"/>
                  </a:lnTo>
                  <a:cubicBezTo>
                    <a:pt x="33" y="99"/>
                    <a:pt x="47" y="84"/>
                    <a:pt x="62" y="70"/>
                  </a:cubicBezTo>
                  <a:lnTo>
                    <a:pt x="1416" y="536"/>
                  </a:lnTo>
                  <a:cubicBezTo>
                    <a:pt x="1401" y="550"/>
                    <a:pt x="1387" y="565"/>
                    <a:pt x="1377" y="581"/>
                  </a:cubicBezTo>
                  <a:lnTo>
                    <a:pt x="1377" y="582"/>
                  </a:lnTo>
                </a:path>
                <a:path w="1534" h="651">
                  <a:moveTo>
                    <a:pt x="1416" y="536"/>
                  </a:moveTo>
                  <a:moveTo>
                    <a:pt x="1416" y="536"/>
                  </a:moveTo>
                  <a:lnTo>
                    <a:pt x="62" y="69"/>
                  </a:lnTo>
                  <a:cubicBezTo>
                    <a:pt x="91" y="41"/>
                    <a:pt x="132" y="17"/>
                    <a:pt x="179" y="0"/>
                  </a:cubicBezTo>
                  <a:lnTo>
                    <a:pt x="1534" y="466"/>
                  </a:lnTo>
                  <a:cubicBezTo>
                    <a:pt x="1486" y="483"/>
                    <a:pt x="1446" y="507"/>
                    <a:pt x="1416" y="536"/>
                  </a:cubicBezTo>
                </a:path>
              </a:pathLst>
            </a:custGeom>
            <a:solidFill>
              <a:srgbClr val="1A191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0" name="path"/>
            <p:cNvSpPr/>
            <p:nvPr/>
          </p:nvSpPr>
          <p:spPr>
            <a:xfrm>
              <a:off x="1003198" y="787908"/>
              <a:ext cx="4036492" cy="1506778"/>
            </a:xfrm>
            <a:custGeom>
              <a:avLst/>
              <a:gdLst/>
              <a:ahLst/>
              <a:cxnLst/>
              <a:rect l="0" t="0" r="0" b="0"/>
              <a:pathLst>
                <a:path w="6356" h="2372">
                  <a:moveTo>
                    <a:pt x="6356" y="63"/>
                  </a:moveTo>
                  <a:lnTo>
                    <a:pt x="6210" y="13"/>
                  </a:lnTo>
                  <a:cubicBezTo>
                    <a:pt x="6171" y="0"/>
                    <a:pt x="6117" y="1"/>
                    <a:pt x="6058" y="22"/>
                  </a:cubicBezTo>
                  <a:lnTo>
                    <a:pt x="6205" y="72"/>
                  </a:lnTo>
                  <a:cubicBezTo>
                    <a:pt x="6264" y="52"/>
                    <a:pt x="6317" y="51"/>
                    <a:pt x="6356" y="63"/>
                  </a:cubicBezTo>
                </a:path>
                <a:path w="6356" h="2372">
                  <a:moveTo>
                    <a:pt x="6356" y="63"/>
                  </a:moveTo>
                  <a:lnTo>
                    <a:pt x="6210" y="13"/>
                  </a:lnTo>
                  <a:cubicBezTo>
                    <a:pt x="6180" y="3"/>
                    <a:pt x="6146" y="2"/>
                    <a:pt x="6114" y="8"/>
                  </a:cubicBezTo>
                  <a:lnTo>
                    <a:pt x="6260" y="58"/>
                  </a:lnTo>
                  <a:cubicBezTo>
                    <a:pt x="6292" y="52"/>
                    <a:pt x="6327" y="54"/>
                    <a:pt x="6356" y="63"/>
                  </a:cubicBezTo>
                </a:path>
                <a:path w="6356" h="2372">
                  <a:moveTo>
                    <a:pt x="6260" y="59"/>
                  </a:moveTo>
                  <a:lnTo>
                    <a:pt x="6114" y="8"/>
                  </a:lnTo>
                  <a:cubicBezTo>
                    <a:pt x="6094" y="11"/>
                    <a:pt x="6076" y="16"/>
                    <a:pt x="6058" y="22"/>
                  </a:cubicBezTo>
                  <a:lnTo>
                    <a:pt x="6205" y="73"/>
                  </a:lnTo>
                  <a:cubicBezTo>
                    <a:pt x="6222" y="67"/>
                    <a:pt x="6241" y="62"/>
                    <a:pt x="6260" y="59"/>
                  </a:cubicBezTo>
                </a:path>
                <a:path w="6356" h="2372">
                  <a:moveTo>
                    <a:pt x="6205" y="73"/>
                  </a:moveTo>
                  <a:lnTo>
                    <a:pt x="6058" y="22"/>
                  </a:lnTo>
                  <a:lnTo>
                    <a:pt x="212" y="2023"/>
                  </a:lnTo>
                  <a:lnTo>
                    <a:pt x="358" y="2074"/>
                  </a:lnTo>
                  <a:lnTo>
                    <a:pt x="6205" y="73"/>
                  </a:lnTo>
                </a:path>
                <a:path w="6356" h="2372">
                  <a:moveTo>
                    <a:pt x="62" y="2322"/>
                  </a:moveTo>
                  <a:lnTo>
                    <a:pt x="209" y="2372"/>
                  </a:lnTo>
                  <a:cubicBezTo>
                    <a:pt x="170" y="2359"/>
                    <a:pt x="146" y="2331"/>
                    <a:pt x="146" y="2291"/>
                  </a:cubicBezTo>
                  <a:cubicBezTo>
                    <a:pt x="146" y="2211"/>
                    <a:pt x="241" y="2114"/>
                    <a:pt x="359" y="2073"/>
                  </a:cubicBezTo>
                  <a:lnTo>
                    <a:pt x="212" y="2023"/>
                  </a:lnTo>
                  <a:cubicBezTo>
                    <a:pt x="94" y="2063"/>
                    <a:pt x="0" y="2161"/>
                    <a:pt x="0" y="2241"/>
                  </a:cubicBezTo>
                  <a:cubicBezTo>
                    <a:pt x="0" y="2281"/>
                    <a:pt x="24" y="2309"/>
                    <a:pt x="62" y="2322"/>
                  </a:cubicBezTo>
                </a:path>
                <a:path w="6356" h="2372">
                  <a:moveTo>
                    <a:pt x="359" y="2073"/>
                  </a:moveTo>
                  <a:lnTo>
                    <a:pt x="212" y="2023"/>
                  </a:lnTo>
                  <a:lnTo>
                    <a:pt x="195" y="2029"/>
                  </a:lnTo>
                  <a:lnTo>
                    <a:pt x="342" y="2080"/>
                  </a:lnTo>
                  <a:lnTo>
                    <a:pt x="359" y="2073"/>
                  </a:lnTo>
                </a:path>
                <a:path w="6356" h="2372">
                  <a:moveTo>
                    <a:pt x="342" y="2080"/>
                  </a:moveTo>
                  <a:lnTo>
                    <a:pt x="195" y="2029"/>
                  </a:lnTo>
                  <a:cubicBezTo>
                    <a:pt x="167" y="2041"/>
                    <a:pt x="141" y="2054"/>
                    <a:pt x="118" y="2069"/>
                  </a:cubicBezTo>
                  <a:lnTo>
                    <a:pt x="265" y="2120"/>
                  </a:lnTo>
                  <a:cubicBezTo>
                    <a:pt x="287" y="2105"/>
                    <a:pt x="313" y="2091"/>
                    <a:pt x="342" y="2080"/>
                  </a:cubicBezTo>
                </a:path>
                <a:path w="6356" h="2372">
                  <a:moveTo>
                    <a:pt x="266" y="2120"/>
                  </a:moveTo>
                  <a:lnTo>
                    <a:pt x="119" y="2069"/>
                  </a:lnTo>
                  <a:cubicBezTo>
                    <a:pt x="85" y="2092"/>
                    <a:pt x="58" y="2118"/>
                    <a:pt x="37" y="2146"/>
                  </a:cubicBezTo>
                  <a:lnTo>
                    <a:pt x="183" y="2197"/>
                  </a:lnTo>
                  <a:cubicBezTo>
                    <a:pt x="204" y="2169"/>
                    <a:pt x="232" y="2143"/>
                    <a:pt x="266" y="2120"/>
                  </a:cubicBezTo>
                </a:path>
                <a:path w="6356" h="2372">
                  <a:moveTo>
                    <a:pt x="183" y="2197"/>
                  </a:moveTo>
                  <a:lnTo>
                    <a:pt x="37" y="2146"/>
                  </a:lnTo>
                  <a:cubicBezTo>
                    <a:pt x="24" y="2163"/>
                    <a:pt x="14" y="2181"/>
                    <a:pt x="7" y="2200"/>
                  </a:cubicBezTo>
                  <a:lnTo>
                    <a:pt x="154" y="2250"/>
                  </a:lnTo>
                  <a:cubicBezTo>
                    <a:pt x="160" y="2232"/>
                    <a:pt x="170" y="2214"/>
                    <a:pt x="183" y="2197"/>
                  </a:cubicBezTo>
                </a:path>
                <a:path w="6356" h="2372">
                  <a:moveTo>
                    <a:pt x="154" y="2250"/>
                  </a:moveTo>
                  <a:lnTo>
                    <a:pt x="7" y="2200"/>
                  </a:lnTo>
                  <a:cubicBezTo>
                    <a:pt x="2" y="2213"/>
                    <a:pt x="0" y="2227"/>
                    <a:pt x="0" y="2241"/>
                  </a:cubicBezTo>
                  <a:cubicBezTo>
                    <a:pt x="0" y="2245"/>
                    <a:pt x="0" y="2248"/>
                    <a:pt x="0" y="2251"/>
                  </a:cubicBezTo>
                  <a:lnTo>
                    <a:pt x="146" y="2302"/>
                  </a:lnTo>
                  <a:cubicBezTo>
                    <a:pt x="146" y="2298"/>
                    <a:pt x="146" y="2295"/>
                    <a:pt x="146" y="2291"/>
                  </a:cubicBezTo>
                  <a:cubicBezTo>
                    <a:pt x="146" y="2278"/>
                    <a:pt x="149" y="2264"/>
                    <a:pt x="154" y="2250"/>
                  </a:cubicBezTo>
                </a:path>
                <a:path w="6356" h="2372">
                  <a:moveTo>
                    <a:pt x="147" y="2302"/>
                  </a:moveTo>
                  <a:lnTo>
                    <a:pt x="1" y="2251"/>
                  </a:lnTo>
                  <a:cubicBezTo>
                    <a:pt x="4" y="2286"/>
                    <a:pt x="26" y="2310"/>
                    <a:pt x="62" y="2322"/>
                  </a:cubicBezTo>
                  <a:lnTo>
                    <a:pt x="209" y="2372"/>
                  </a:lnTo>
                  <a:cubicBezTo>
                    <a:pt x="174" y="2360"/>
                    <a:pt x="151" y="2336"/>
                    <a:pt x="147" y="230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1" name="path"/>
            <p:cNvSpPr/>
            <p:nvPr/>
          </p:nvSpPr>
          <p:spPr>
            <a:xfrm>
              <a:off x="1096201" y="817068"/>
              <a:ext cx="3983063" cy="1489318"/>
            </a:xfrm>
            <a:custGeom>
              <a:avLst/>
              <a:gdLst/>
              <a:ahLst/>
              <a:cxnLst/>
              <a:rect l="0" t="0" r="0" b="0"/>
              <a:pathLst>
                <a:path w="6272" h="2345">
                  <a:moveTo>
                    <a:pt x="212" y="2028"/>
                  </a:moveTo>
                  <a:cubicBezTo>
                    <a:pt x="94" y="2068"/>
                    <a:pt x="0" y="2165"/>
                    <a:pt x="0" y="2245"/>
                  </a:cubicBezTo>
                  <a:cubicBezTo>
                    <a:pt x="1" y="2326"/>
                    <a:pt x="96" y="2358"/>
                    <a:pt x="213" y="2318"/>
                  </a:cubicBezTo>
                  <a:lnTo>
                    <a:pt x="6060" y="317"/>
                  </a:lnTo>
                  <a:cubicBezTo>
                    <a:pt x="6177" y="277"/>
                    <a:pt x="6272" y="179"/>
                    <a:pt x="6272" y="99"/>
                  </a:cubicBezTo>
                  <a:cubicBezTo>
                    <a:pt x="6272" y="19"/>
                    <a:pt x="6176" y="-12"/>
                    <a:pt x="6058" y="27"/>
                  </a:cubicBezTo>
                  <a:lnTo>
                    <a:pt x="212" y="2028"/>
                  </a:lnTo>
                </a:path>
              </a:pathLst>
            </a:custGeom>
            <a:solidFill>
              <a:srgbClr val="C2C3D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2" name="path"/>
            <p:cNvSpPr/>
            <p:nvPr/>
          </p:nvSpPr>
          <p:spPr>
            <a:xfrm>
              <a:off x="1156374" y="2136952"/>
              <a:ext cx="158724" cy="122973"/>
            </a:xfrm>
            <a:custGeom>
              <a:avLst/>
              <a:gdLst/>
              <a:ahLst/>
              <a:cxnLst/>
              <a:rect l="0" t="0" r="0" b="0"/>
              <a:pathLst>
                <a:path w="249" h="193">
                  <a:moveTo>
                    <a:pt x="249" y="23"/>
                  </a:moveTo>
                  <a:lnTo>
                    <a:pt x="203" y="7"/>
                  </a:lnTo>
                  <a:cubicBezTo>
                    <a:pt x="176" y="0"/>
                    <a:pt x="144" y="1"/>
                    <a:pt x="119" y="12"/>
                  </a:cubicBezTo>
                  <a:lnTo>
                    <a:pt x="166" y="28"/>
                  </a:lnTo>
                  <a:cubicBezTo>
                    <a:pt x="190" y="17"/>
                    <a:pt x="222" y="15"/>
                    <a:pt x="249" y="23"/>
                  </a:cubicBezTo>
                </a:path>
                <a:path w="249" h="193">
                  <a:moveTo>
                    <a:pt x="249" y="23"/>
                  </a:moveTo>
                  <a:lnTo>
                    <a:pt x="203" y="7"/>
                  </a:lnTo>
                  <a:cubicBezTo>
                    <a:pt x="192" y="3"/>
                    <a:pt x="179" y="2"/>
                    <a:pt x="167" y="2"/>
                  </a:cubicBezTo>
                  <a:lnTo>
                    <a:pt x="213" y="18"/>
                  </a:lnTo>
                  <a:cubicBezTo>
                    <a:pt x="226" y="18"/>
                    <a:pt x="238" y="19"/>
                    <a:pt x="249" y="23"/>
                  </a:cubicBezTo>
                </a:path>
                <a:path w="249" h="193">
                  <a:moveTo>
                    <a:pt x="213" y="18"/>
                  </a:moveTo>
                  <a:lnTo>
                    <a:pt x="167" y="2"/>
                  </a:lnTo>
                  <a:cubicBezTo>
                    <a:pt x="158" y="3"/>
                    <a:pt x="149" y="4"/>
                    <a:pt x="141" y="6"/>
                  </a:cubicBezTo>
                  <a:lnTo>
                    <a:pt x="189" y="22"/>
                  </a:lnTo>
                  <a:cubicBezTo>
                    <a:pt x="197" y="20"/>
                    <a:pt x="206" y="19"/>
                    <a:pt x="214" y="19"/>
                  </a:cubicBezTo>
                  <a:lnTo>
                    <a:pt x="213" y="18"/>
                  </a:lnTo>
                </a:path>
                <a:path w="249" h="193">
                  <a:moveTo>
                    <a:pt x="189" y="22"/>
                  </a:moveTo>
                  <a:lnTo>
                    <a:pt x="142" y="6"/>
                  </a:lnTo>
                  <a:cubicBezTo>
                    <a:pt x="134" y="8"/>
                    <a:pt x="127" y="10"/>
                    <a:pt x="119" y="12"/>
                  </a:cubicBezTo>
                  <a:lnTo>
                    <a:pt x="166" y="28"/>
                  </a:lnTo>
                  <a:cubicBezTo>
                    <a:pt x="173" y="26"/>
                    <a:pt x="181" y="24"/>
                    <a:pt x="189" y="22"/>
                  </a:cubicBezTo>
                </a:path>
                <a:path w="249" h="193">
                  <a:moveTo>
                    <a:pt x="37" y="176"/>
                  </a:moveTo>
                  <a:lnTo>
                    <a:pt x="83" y="192"/>
                  </a:lnTo>
                  <a:cubicBezTo>
                    <a:pt x="59" y="182"/>
                    <a:pt x="46" y="165"/>
                    <a:pt x="49" y="148"/>
                  </a:cubicBezTo>
                  <a:cubicBezTo>
                    <a:pt x="53" y="99"/>
                    <a:pt x="97" y="54"/>
                    <a:pt x="166" y="28"/>
                  </a:cubicBezTo>
                  <a:lnTo>
                    <a:pt x="119" y="12"/>
                  </a:lnTo>
                  <a:cubicBezTo>
                    <a:pt x="50" y="38"/>
                    <a:pt x="7" y="83"/>
                    <a:pt x="2" y="132"/>
                  </a:cubicBezTo>
                  <a:cubicBezTo>
                    <a:pt x="0" y="149"/>
                    <a:pt x="12" y="166"/>
                    <a:pt x="37" y="176"/>
                  </a:cubicBezTo>
                </a:path>
                <a:path w="249" h="193">
                  <a:moveTo>
                    <a:pt x="165" y="28"/>
                  </a:moveTo>
                  <a:lnTo>
                    <a:pt x="118" y="12"/>
                  </a:lnTo>
                  <a:cubicBezTo>
                    <a:pt x="109" y="15"/>
                    <a:pt x="101" y="19"/>
                    <a:pt x="92" y="23"/>
                  </a:cubicBezTo>
                  <a:lnTo>
                    <a:pt x="139" y="39"/>
                  </a:lnTo>
                  <a:cubicBezTo>
                    <a:pt x="147" y="35"/>
                    <a:pt x="156" y="31"/>
                    <a:pt x="165" y="28"/>
                  </a:cubicBezTo>
                </a:path>
                <a:path w="249" h="193">
                  <a:moveTo>
                    <a:pt x="139" y="39"/>
                  </a:moveTo>
                  <a:lnTo>
                    <a:pt x="93" y="23"/>
                  </a:lnTo>
                  <a:cubicBezTo>
                    <a:pt x="84" y="27"/>
                    <a:pt x="75" y="32"/>
                    <a:pt x="67" y="37"/>
                  </a:cubicBezTo>
                  <a:lnTo>
                    <a:pt x="114" y="53"/>
                  </a:lnTo>
                  <a:cubicBezTo>
                    <a:pt x="122" y="48"/>
                    <a:pt x="130" y="43"/>
                    <a:pt x="139" y="39"/>
                  </a:cubicBezTo>
                </a:path>
                <a:path w="249" h="193">
                  <a:moveTo>
                    <a:pt x="115" y="53"/>
                  </a:moveTo>
                  <a:lnTo>
                    <a:pt x="68" y="37"/>
                  </a:lnTo>
                  <a:cubicBezTo>
                    <a:pt x="50" y="50"/>
                    <a:pt x="34" y="64"/>
                    <a:pt x="23" y="80"/>
                  </a:cubicBezTo>
                  <a:lnTo>
                    <a:pt x="69" y="96"/>
                  </a:lnTo>
                  <a:cubicBezTo>
                    <a:pt x="81" y="80"/>
                    <a:pt x="96" y="66"/>
                    <a:pt x="115" y="53"/>
                  </a:cubicBezTo>
                </a:path>
                <a:path w="249" h="193">
                  <a:moveTo>
                    <a:pt x="69" y="96"/>
                  </a:moveTo>
                  <a:lnTo>
                    <a:pt x="23" y="80"/>
                  </a:lnTo>
                  <a:cubicBezTo>
                    <a:pt x="19" y="85"/>
                    <a:pt x="15" y="91"/>
                    <a:pt x="12" y="97"/>
                  </a:cubicBezTo>
                  <a:lnTo>
                    <a:pt x="59" y="113"/>
                  </a:lnTo>
                  <a:cubicBezTo>
                    <a:pt x="61" y="107"/>
                    <a:pt x="65" y="101"/>
                    <a:pt x="69" y="96"/>
                  </a:cubicBezTo>
                  <a:lnTo>
                    <a:pt x="69" y="96"/>
                  </a:lnTo>
                </a:path>
                <a:path w="249" h="193">
                  <a:moveTo>
                    <a:pt x="59" y="113"/>
                  </a:moveTo>
                  <a:lnTo>
                    <a:pt x="12" y="97"/>
                  </a:lnTo>
                  <a:cubicBezTo>
                    <a:pt x="9" y="103"/>
                    <a:pt x="6" y="109"/>
                    <a:pt x="5" y="115"/>
                  </a:cubicBezTo>
                  <a:lnTo>
                    <a:pt x="51" y="131"/>
                  </a:lnTo>
                  <a:cubicBezTo>
                    <a:pt x="53" y="125"/>
                    <a:pt x="55" y="119"/>
                    <a:pt x="59" y="113"/>
                  </a:cubicBezTo>
                </a:path>
                <a:path w="249" h="193">
                  <a:moveTo>
                    <a:pt x="51" y="131"/>
                  </a:moveTo>
                  <a:lnTo>
                    <a:pt x="5" y="115"/>
                  </a:lnTo>
                  <a:cubicBezTo>
                    <a:pt x="3" y="121"/>
                    <a:pt x="2" y="126"/>
                    <a:pt x="2" y="132"/>
                  </a:cubicBezTo>
                  <a:lnTo>
                    <a:pt x="49" y="148"/>
                  </a:lnTo>
                  <a:cubicBezTo>
                    <a:pt x="49" y="142"/>
                    <a:pt x="50" y="136"/>
                    <a:pt x="51" y="131"/>
                  </a:cubicBezTo>
                  <a:lnTo>
                    <a:pt x="51" y="131"/>
                  </a:lnTo>
                </a:path>
                <a:path w="249" h="193">
                  <a:moveTo>
                    <a:pt x="49" y="148"/>
                  </a:moveTo>
                  <a:lnTo>
                    <a:pt x="2" y="132"/>
                  </a:lnTo>
                  <a:cubicBezTo>
                    <a:pt x="2" y="138"/>
                    <a:pt x="3" y="143"/>
                    <a:pt x="6" y="149"/>
                  </a:cubicBezTo>
                  <a:lnTo>
                    <a:pt x="52" y="164"/>
                  </a:lnTo>
                  <a:cubicBezTo>
                    <a:pt x="50" y="158"/>
                    <a:pt x="49" y="153"/>
                    <a:pt x="49" y="147"/>
                  </a:cubicBezTo>
                  <a:lnTo>
                    <a:pt x="49" y="148"/>
                  </a:lnTo>
                </a:path>
                <a:path w="249" h="193">
                  <a:moveTo>
                    <a:pt x="52" y="165"/>
                  </a:moveTo>
                  <a:lnTo>
                    <a:pt x="6" y="150"/>
                  </a:lnTo>
                  <a:cubicBezTo>
                    <a:pt x="9" y="161"/>
                    <a:pt x="20" y="171"/>
                    <a:pt x="37" y="177"/>
                  </a:cubicBezTo>
                  <a:lnTo>
                    <a:pt x="83" y="193"/>
                  </a:lnTo>
                  <a:cubicBezTo>
                    <a:pt x="67" y="187"/>
                    <a:pt x="55" y="177"/>
                    <a:pt x="52" y="165"/>
                  </a:cubicBezTo>
                  <a:lnTo>
                    <a:pt x="52" y="16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3" name="path"/>
            <p:cNvSpPr/>
            <p:nvPr/>
          </p:nvSpPr>
          <p:spPr>
            <a:xfrm>
              <a:off x="1187895" y="2142559"/>
              <a:ext cx="148868" cy="126212"/>
            </a:xfrm>
            <a:custGeom>
              <a:avLst/>
              <a:gdLst/>
              <a:ahLst/>
              <a:cxnLst/>
              <a:rect l="0" t="0" r="0" b="0"/>
              <a:pathLst>
                <a:path w="234" h="198">
                  <a:moveTo>
                    <a:pt x="116" y="19"/>
                  </a:moveTo>
                  <a:cubicBezTo>
                    <a:pt x="47" y="46"/>
                    <a:pt x="4" y="90"/>
                    <a:pt x="0" y="139"/>
                  </a:cubicBezTo>
                  <a:cubicBezTo>
                    <a:pt x="0" y="183"/>
                    <a:pt x="52" y="201"/>
                    <a:pt x="117" y="179"/>
                  </a:cubicBezTo>
                  <a:cubicBezTo>
                    <a:pt x="186" y="152"/>
                    <a:pt x="230" y="108"/>
                    <a:pt x="234" y="59"/>
                  </a:cubicBezTo>
                  <a:cubicBezTo>
                    <a:pt x="234" y="15"/>
                    <a:pt x="181" y="-2"/>
                    <a:pt x="116" y="19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4" name="path"/>
            <p:cNvSpPr/>
            <p:nvPr/>
          </p:nvSpPr>
          <p:spPr>
            <a:xfrm>
              <a:off x="1211644" y="2167598"/>
              <a:ext cx="103454" cy="79971"/>
            </a:xfrm>
            <a:custGeom>
              <a:avLst/>
              <a:gdLst/>
              <a:ahLst/>
              <a:cxnLst/>
              <a:rect l="0" t="0" r="0" b="0"/>
              <a:pathLst>
                <a:path w="162" h="125">
                  <a:moveTo>
                    <a:pt x="162" y="15"/>
                  </a:moveTo>
                  <a:lnTo>
                    <a:pt x="132" y="4"/>
                  </a:lnTo>
                  <a:cubicBezTo>
                    <a:pt x="114" y="0"/>
                    <a:pt x="94" y="1"/>
                    <a:pt x="78" y="8"/>
                  </a:cubicBezTo>
                  <a:lnTo>
                    <a:pt x="108" y="18"/>
                  </a:lnTo>
                  <a:cubicBezTo>
                    <a:pt x="124" y="11"/>
                    <a:pt x="145" y="10"/>
                    <a:pt x="162" y="15"/>
                  </a:cubicBezTo>
                </a:path>
                <a:path w="162" h="125">
                  <a:moveTo>
                    <a:pt x="162" y="15"/>
                  </a:moveTo>
                  <a:lnTo>
                    <a:pt x="132" y="4"/>
                  </a:lnTo>
                  <a:cubicBezTo>
                    <a:pt x="125" y="2"/>
                    <a:pt x="117" y="1"/>
                    <a:pt x="109" y="1"/>
                  </a:cubicBezTo>
                  <a:lnTo>
                    <a:pt x="139" y="12"/>
                  </a:lnTo>
                  <a:cubicBezTo>
                    <a:pt x="147" y="12"/>
                    <a:pt x="155" y="13"/>
                    <a:pt x="162" y="15"/>
                  </a:cubicBezTo>
                </a:path>
                <a:path w="162" h="125">
                  <a:moveTo>
                    <a:pt x="139" y="12"/>
                  </a:moveTo>
                  <a:lnTo>
                    <a:pt x="109" y="1"/>
                  </a:lnTo>
                  <a:cubicBezTo>
                    <a:pt x="103" y="2"/>
                    <a:pt x="98" y="2"/>
                    <a:pt x="93" y="3"/>
                  </a:cubicBezTo>
                  <a:lnTo>
                    <a:pt x="123" y="14"/>
                  </a:lnTo>
                  <a:cubicBezTo>
                    <a:pt x="128" y="13"/>
                    <a:pt x="134" y="12"/>
                    <a:pt x="139" y="12"/>
                  </a:cubicBezTo>
                </a:path>
                <a:path w="162" h="125">
                  <a:moveTo>
                    <a:pt x="122" y="14"/>
                  </a:moveTo>
                  <a:lnTo>
                    <a:pt x="91" y="3"/>
                  </a:lnTo>
                  <a:cubicBezTo>
                    <a:pt x="86" y="5"/>
                    <a:pt x="81" y="6"/>
                    <a:pt x="76" y="8"/>
                  </a:cubicBezTo>
                  <a:lnTo>
                    <a:pt x="107" y="18"/>
                  </a:lnTo>
                  <a:cubicBezTo>
                    <a:pt x="111" y="16"/>
                    <a:pt x="116" y="15"/>
                    <a:pt x="122" y="14"/>
                  </a:cubicBezTo>
                </a:path>
                <a:path w="162" h="125">
                  <a:moveTo>
                    <a:pt x="24" y="115"/>
                  </a:moveTo>
                  <a:lnTo>
                    <a:pt x="54" y="125"/>
                  </a:lnTo>
                  <a:cubicBezTo>
                    <a:pt x="38" y="119"/>
                    <a:pt x="30" y="108"/>
                    <a:pt x="32" y="96"/>
                  </a:cubicBezTo>
                  <a:cubicBezTo>
                    <a:pt x="35" y="64"/>
                    <a:pt x="64" y="35"/>
                    <a:pt x="109" y="18"/>
                  </a:cubicBezTo>
                  <a:lnTo>
                    <a:pt x="79" y="8"/>
                  </a:lnTo>
                  <a:cubicBezTo>
                    <a:pt x="33" y="25"/>
                    <a:pt x="5" y="54"/>
                    <a:pt x="2" y="86"/>
                  </a:cubicBezTo>
                  <a:cubicBezTo>
                    <a:pt x="0" y="97"/>
                    <a:pt x="8" y="108"/>
                    <a:pt x="24" y="115"/>
                  </a:cubicBezTo>
                </a:path>
                <a:path w="162" h="125">
                  <a:moveTo>
                    <a:pt x="108" y="18"/>
                  </a:moveTo>
                  <a:lnTo>
                    <a:pt x="78" y="8"/>
                  </a:lnTo>
                  <a:lnTo>
                    <a:pt x="108" y="18"/>
                  </a:lnTo>
                </a:path>
                <a:path w="162" h="125">
                  <a:moveTo>
                    <a:pt x="107" y="18"/>
                  </a:moveTo>
                  <a:lnTo>
                    <a:pt x="77" y="8"/>
                  </a:lnTo>
                  <a:cubicBezTo>
                    <a:pt x="71" y="10"/>
                    <a:pt x="66" y="12"/>
                    <a:pt x="60" y="15"/>
                  </a:cubicBezTo>
                  <a:lnTo>
                    <a:pt x="91" y="25"/>
                  </a:lnTo>
                  <a:cubicBezTo>
                    <a:pt x="96" y="23"/>
                    <a:pt x="102" y="20"/>
                    <a:pt x="107" y="18"/>
                  </a:cubicBezTo>
                </a:path>
                <a:path w="162" h="125">
                  <a:moveTo>
                    <a:pt x="91" y="25"/>
                  </a:moveTo>
                  <a:lnTo>
                    <a:pt x="60" y="15"/>
                  </a:lnTo>
                  <a:cubicBezTo>
                    <a:pt x="55" y="18"/>
                    <a:pt x="49" y="21"/>
                    <a:pt x="44" y="24"/>
                  </a:cubicBezTo>
                  <a:lnTo>
                    <a:pt x="75" y="35"/>
                  </a:lnTo>
                  <a:cubicBezTo>
                    <a:pt x="80" y="31"/>
                    <a:pt x="85" y="28"/>
                    <a:pt x="91" y="25"/>
                  </a:cubicBezTo>
                </a:path>
                <a:path w="162" h="125">
                  <a:moveTo>
                    <a:pt x="75" y="34"/>
                  </a:moveTo>
                  <a:lnTo>
                    <a:pt x="44" y="24"/>
                  </a:lnTo>
                  <a:cubicBezTo>
                    <a:pt x="32" y="32"/>
                    <a:pt x="22" y="41"/>
                    <a:pt x="15" y="52"/>
                  </a:cubicBezTo>
                  <a:lnTo>
                    <a:pt x="45" y="62"/>
                  </a:lnTo>
                  <a:cubicBezTo>
                    <a:pt x="53" y="52"/>
                    <a:pt x="63" y="43"/>
                    <a:pt x="75" y="34"/>
                  </a:cubicBezTo>
                </a:path>
                <a:path w="162" h="125">
                  <a:moveTo>
                    <a:pt x="45" y="62"/>
                  </a:moveTo>
                  <a:lnTo>
                    <a:pt x="14" y="52"/>
                  </a:lnTo>
                  <a:cubicBezTo>
                    <a:pt x="11" y="55"/>
                    <a:pt x="9" y="59"/>
                    <a:pt x="7" y="63"/>
                  </a:cubicBezTo>
                  <a:lnTo>
                    <a:pt x="37" y="74"/>
                  </a:lnTo>
                  <a:cubicBezTo>
                    <a:pt x="40" y="70"/>
                    <a:pt x="42" y="66"/>
                    <a:pt x="45" y="62"/>
                  </a:cubicBezTo>
                </a:path>
                <a:path w="162" h="125">
                  <a:moveTo>
                    <a:pt x="38" y="74"/>
                  </a:moveTo>
                  <a:lnTo>
                    <a:pt x="8" y="63"/>
                  </a:lnTo>
                  <a:cubicBezTo>
                    <a:pt x="6" y="67"/>
                    <a:pt x="4" y="71"/>
                    <a:pt x="3" y="75"/>
                  </a:cubicBezTo>
                  <a:lnTo>
                    <a:pt x="33" y="85"/>
                  </a:lnTo>
                  <a:cubicBezTo>
                    <a:pt x="34" y="81"/>
                    <a:pt x="36" y="77"/>
                    <a:pt x="38" y="74"/>
                  </a:cubicBezTo>
                </a:path>
                <a:path w="162" h="125">
                  <a:moveTo>
                    <a:pt x="33" y="85"/>
                  </a:moveTo>
                  <a:lnTo>
                    <a:pt x="3" y="75"/>
                  </a:lnTo>
                  <a:cubicBezTo>
                    <a:pt x="3" y="79"/>
                    <a:pt x="3" y="82"/>
                    <a:pt x="3" y="86"/>
                  </a:cubicBezTo>
                  <a:lnTo>
                    <a:pt x="33" y="96"/>
                  </a:lnTo>
                  <a:cubicBezTo>
                    <a:pt x="33" y="93"/>
                    <a:pt x="34" y="89"/>
                    <a:pt x="35" y="85"/>
                  </a:cubicBezTo>
                  <a:lnTo>
                    <a:pt x="33" y="85"/>
                  </a:lnTo>
                </a:path>
                <a:path w="162" h="125">
                  <a:moveTo>
                    <a:pt x="32" y="96"/>
                  </a:moveTo>
                  <a:lnTo>
                    <a:pt x="2" y="86"/>
                  </a:lnTo>
                  <a:cubicBezTo>
                    <a:pt x="2" y="90"/>
                    <a:pt x="2" y="93"/>
                    <a:pt x="3" y="97"/>
                  </a:cubicBezTo>
                  <a:lnTo>
                    <a:pt x="34" y="107"/>
                  </a:lnTo>
                  <a:cubicBezTo>
                    <a:pt x="33" y="104"/>
                    <a:pt x="32" y="100"/>
                    <a:pt x="32" y="96"/>
                  </a:cubicBezTo>
                </a:path>
                <a:path w="162" h="125">
                  <a:moveTo>
                    <a:pt x="34" y="107"/>
                  </a:moveTo>
                  <a:lnTo>
                    <a:pt x="3" y="97"/>
                  </a:lnTo>
                  <a:cubicBezTo>
                    <a:pt x="6" y="104"/>
                    <a:pt x="13" y="111"/>
                    <a:pt x="24" y="115"/>
                  </a:cubicBezTo>
                  <a:lnTo>
                    <a:pt x="54" y="125"/>
                  </a:lnTo>
                  <a:cubicBezTo>
                    <a:pt x="44" y="121"/>
                    <a:pt x="36" y="115"/>
                    <a:pt x="34" y="10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5" name="path"/>
            <p:cNvSpPr/>
            <p:nvPr/>
          </p:nvSpPr>
          <p:spPr>
            <a:xfrm>
              <a:off x="1231710" y="2170417"/>
              <a:ext cx="97725" cy="84290"/>
            </a:xfrm>
            <a:custGeom>
              <a:avLst/>
              <a:gdLst/>
              <a:ahLst/>
              <a:cxnLst/>
              <a:rect l="0" t="0" r="0" b="0"/>
              <a:pathLst>
                <a:path w="153" h="132">
                  <a:moveTo>
                    <a:pt x="76" y="14"/>
                  </a:moveTo>
                  <a:cubicBezTo>
                    <a:pt x="31" y="31"/>
                    <a:pt x="3" y="60"/>
                    <a:pt x="0" y="92"/>
                  </a:cubicBezTo>
                  <a:cubicBezTo>
                    <a:pt x="0" y="121"/>
                    <a:pt x="34" y="132"/>
                    <a:pt x="76" y="118"/>
                  </a:cubicBezTo>
                  <a:cubicBezTo>
                    <a:pt x="122" y="101"/>
                    <a:pt x="150" y="71"/>
                    <a:pt x="153" y="40"/>
                  </a:cubicBezTo>
                  <a:cubicBezTo>
                    <a:pt x="153" y="11"/>
                    <a:pt x="119" y="0"/>
                    <a:pt x="76" y="14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6" name="path"/>
            <p:cNvSpPr/>
            <p:nvPr/>
          </p:nvSpPr>
          <p:spPr>
            <a:xfrm>
              <a:off x="1778941" y="1917877"/>
              <a:ext cx="159143" cy="122009"/>
            </a:xfrm>
            <a:custGeom>
              <a:avLst/>
              <a:gdLst/>
              <a:ahLst/>
              <a:cxnLst/>
              <a:rect l="0" t="0" r="0" b="0"/>
              <a:pathLst>
                <a:path w="250" h="192">
                  <a:moveTo>
                    <a:pt x="250" y="23"/>
                  </a:moveTo>
                  <a:lnTo>
                    <a:pt x="203" y="7"/>
                  </a:lnTo>
                  <a:cubicBezTo>
                    <a:pt x="176" y="0"/>
                    <a:pt x="144" y="1"/>
                    <a:pt x="120" y="12"/>
                  </a:cubicBezTo>
                  <a:lnTo>
                    <a:pt x="167" y="28"/>
                  </a:lnTo>
                  <a:cubicBezTo>
                    <a:pt x="191" y="17"/>
                    <a:pt x="223" y="15"/>
                    <a:pt x="250" y="23"/>
                  </a:cubicBezTo>
                </a:path>
                <a:path w="250" h="192">
                  <a:moveTo>
                    <a:pt x="250" y="23"/>
                  </a:moveTo>
                  <a:lnTo>
                    <a:pt x="203" y="7"/>
                  </a:lnTo>
                  <a:cubicBezTo>
                    <a:pt x="192" y="3"/>
                    <a:pt x="180" y="2"/>
                    <a:pt x="167" y="2"/>
                  </a:cubicBezTo>
                  <a:lnTo>
                    <a:pt x="214" y="18"/>
                  </a:lnTo>
                  <a:cubicBezTo>
                    <a:pt x="227" y="18"/>
                    <a:pt x="239" y="19"/>
                    <a:pt x="250" y="23"/>
                  </a:cubicBezTo>
                </a:path>
                <a:path w="250" h="192">
                  <a:moveTo>
                    <a:pt x="214" y="18"/>
                  </a:moveTo>
                  <a:lnTo>
                    <a:pt x="167" y="2"/>
                  </a:lnTo>
                  <a:cubicBezTo>
                    <a:pt x="158" y="3"/>
                    <a:pt x="150" y="4"/>
                    <a:pt x="142" y="6"/>
                  </a:cubicBezTo>
                  <a:lnTo>
                    <a:pt x="188" y="21"/>
                  </a:lnTo>
                  <a:cubicBezTo>
                    <a:pt x="197" y="19"/>
                    <a:pt x="205" y="18"/>
                    <a:pt x="214" y="18"/>
                  </a:cubicBezTo>
                  <a:lnTo>
                    <a:pt x="214" y="18"/>
                  </a:lnTo>
                </a:path>
                <a:path w="250" h="192">
                  <a:moveTo>
                    <a:pt x="189" y="22"/>
                  </a:moveTo>
                  <a:lnTo>
                    <a:pt x="143" y="6"/>
                  </a:lnTo>
                  <a:cubicBezTo>
                    <a:pt x="135" y="8"/>
                    <a:pt x="127" y="10"/>
                    <a:pt x="120" y="13"/>
                  </a:cubicBezTo>
                  <a:lnTo>
                    <a:pt x="166" y="29"/>
                  </a:lnTo>
                  <a:cubicBezTo>
                    <a:pt x="174" y="26"/>
                    <a:pt x="181" y="24"/>
                    <a:pt x="189" y="22"/>
                  </a:cubicBezTo>
                  <a:lnTo>
                    <a:pt x="189" y="22"/>
                  </a:lnTo>
                </a:path>
                <a:path w="250" h="192">
                  <a:moveTo>
                    <a:pt x="37" y="176"/>
                  </a:moveTo>
                  <a:lnTo>
                    <a:pt x="84" y="192"/>
                  </a:lnTo>
                  <a:cubicBezTo>
                    <a:pt x="60" y="182"/>
                    <a:pt x="47" y="165"/>
                    <a:pt x="49" y="148"/>
                  </a:cubicBezTo>
                  <a:cubicBezTo>
                    <a:pt x="53" y="99"/>
                    <a:pt x="97" y="54"/>
                    <a:pt x="166" y="28"/>
                  </a:cubicBezTo>
                  <a:lnTo>
                    <a:pt x="119" y="12"/>
                  </a:lnTo>
                  <a:cubicBezTo>
                    <a:pt x="50" y="38"/>
                    <a:pt x="7" y="83"/>
                    <a:pt x="2" y="132"/>
                  </a:cubicBezTo>
                  <a:cubicBezTo>
                    <a:pt x="0" y="149"/>
                    <a:pt x="13" y="166"/>
                    <a:pt x="37" y="176"/>
                  </a:cubicBezTo>
                </a:path>
                <a:path w="250" h="192">
                  <a:moveTo>
                    <a:pt x="166" y="28"/>
                  </a:moveTo>
                  <a:lnTo>
                    <a:pt x="120" y="12"/>
                  </a:lnTo>
                  <a:lnTo>
                    <a:pt x="167" y="27"/>
                  </a:lnTo>
                  <a:lnTo>
                    <a:pt x="166" y="28"/>
                  </a:lnTo>
                </a:path>
                <a:path w="250" h="192">
                  <a:moveTo>
                    <a:pt x="165" y="28"/>
                  </a:moveTo>
                  <a:lnTo>
                    <a:pt x="119" y="13"/>
                  </a:lnTo>
                  <a:cubicBezTo>
                    <a:pt x="110" y="16"/>
                    <a:pt x="101" y="20"/>
                    <a:pt x="93" y="24"/>
                  </a:cubicBezTo>
                  <a:lnTo>
                    <a:pt x="140" y="40"/>
                  </a:lnTo>
                  <a:cubicBezTo>
                    <a:pt x="148" y="36"/>
                    <a:pt x="156" y="32"/>
                    <a:pt x="165" y="29"/>
                  </a:cubicBezTo>
                  <a:lnTo>
                    <a:pt x="165" y="28"/>
                  </a:lnTo>
                </a:path>
                <a:path w="250" h="192">
                  <a:moveTo>
                    <a:pt x="140" y="39"/>
                  </a:moveTo>
                  <a:lnTo>
                    <a:pt x="93" y="23"/>
                  </a:lnTo>
                  <a:cubicBezTo>
                    <a:pt x="84" y="28"/>
                    <a:pt x="76" y="33"/>
                    <a:pt x="68" y="38"/>
                  </a:cubicBezTo>
                  <a:lnTo>
                    <a:pt x="114" y="54"/>
                  </a:lnTo>
                  <a:cubicBezTo>
                    <a:pt x="122" y="49"/>
                    <a:pt x="131" y="44"/>
                    <a:pt x="140" y="40"/>
                  </a:cubicBezTo>
                  <a:lnTo>
                    <a:pt x="140" y="39"/>
                  </a:lnTo>
                </a:path>
                <a:path w="250" h="192">
                  <a:moveTo>
                    <a:pt x="115" y="53"/>
                  </a:moveTo>
                  <a:lnTo>
                    <a:pt x="69" y="37"/>
                  </a:lnTo>
                  <a:cubicBezTo>
                    <a:pt x="50" y="50"/>
                    <a:pt x="35" y="64"/>
                    <a:pt x="23" y="80"/>
                  </a:cubicBezTo>
                  <a:lnTo>
                    <a:pt x="70" y="96"/>
                  </a:lnTo>
                  <a:cubicBezTo>
                    <a:pt x="81" y="80"/>
                    <a:pt x="97" y="66"/>
                    <a:pt x="115" y="53"/>
                  </a:cubicBezTo>
                </a:path>
                <a:path w="250" h="192">
                  <a:moveTo>
                    <a:pt x="70" y="96"/>
                  </a:moveTo>
                  <a:lnTo>
                    <a:pt x="23" y="80"/>
                  </a:lnTo>
                  <a:cubicBezTo>
                    <a:pt x="19" y="85"/>
                    <a:pt x="16" y="91"/>
                    <a:pt x="13" y="97"/>
                  </a:cubicBezTo>
                  <a:lnTo>
                    <a:pt x="59" y="113"/>
                  </a:lnTo>
                  <a:cubicBezTo>
                    <a:pt x="62" y="107"/>
                    <a:pt x="66" y="101"/>
                    <a:pt x="70" y="96"/>
                  </a:cubicBezTo>
                </a:path>
                <a:path w="250" h="192">
                  <a:moveTo>
                    <a:pt x="59" y="113"/>
                  </a:moveTo>
                  <a:lnTo>
                    <a:pt x="13" y="97"/>
                  </a:lnTo>
                  <a:cubicBezTo>
                    <a:pt x="9" y="103"/>
                    <a:pt x="7" y="109"/>
                    <a:pt x="5" y="115"/>
                  </a:cubicBezTo>
                  <a:lnTo>
                    <a:pt x="52" y="131"/>
                  </a:lnTo>
                  <a:cubicBezTo>
                    <a:pt x="54" y="125"/>
                    <a:pt x="56" y="119"/>
                    <a:pt x="59" y="113"/>
                  </a:cubicBezTo>
                </a:path>
                <a:path w="250" h="192">
                  <a:moveTo>
                    <a:pt x="52" y="131"/>
                  </a:moveTo>
                  <a:lnTo>
                    <a:pt x="5" y="115"/>
                  </a:lnTo>
                  <a:cubicBezTo>
                    <a:pt x="4" y="121"/>
                    <a:pt x="3" y="126"/>
                    <a:pt x="3" y="132"/>
                  </a:cubicBezTo>
                  <a:lnTo>
                    <a:pt x="49" y="148"/>
                  </a:lnTo>
                  <a:cubicBezTo>
                    <a:pt x="49" y="142"/>
                    <a:pt x="50" y="137"/>
                    <a:pt x="51" y="131"/>
                  </a:cubicBezTo>
                  <a:lnTo>
                    <a:pt x="52" y="131"/>
                  </a:lnTo>
                </a:path>
                <a:path w="250" h="192">
                  <a:moveTo>
                    <a:pt x="49" y="148"/>
                  </a:moveTo>
                  <a:lnTo>
                    <a:pt x="2" y="132"/>
                  </a:lnTo>
                  <a:cubicBezTo>
                    <a:pt x="2" y="138"/>
                    <a:pt x="3" y="143"/>
                    <a:pt x="5" y="149"/>
                  </a:cubicBezTo>
                  <a:lnTo>
                    <a:pt x="52" y="165"/>
                  </a:lnTo>
                  <a:cubicBezTo>
                    <a:pt x="50" y="159"/>
                    <a:pt x="49" y="154"/>
                    <a:pt x="49" y="148"/>
                  </a:cubicBezTo>
                </a:path>
                <a:path w="250" h="192">
                  <a:moveTo>
                    <a:pt x="53" y="165"/>
                  </a:moveTo>
                  <a:lnTo>
                    <a:pt x="6" y="149"/>
                  </a:lnTo>
                  <a:cubicBezTo>
                    <a:pt x="10" y="160"/>
                    <a:pt x="21" y="170"/>
                    <a:pt x="37" y="176"/>
                  </a:cubicBezTo>
                  <a:lnTo>
                    <a:pt x="84" y="192"/>
                  </a:lnTo>
                  <a:cubicBezTo>
                    <a:pt x="67" y="185"/>
                    <a:pt x="56" y="175"/>
                    <a:pt x="53" y="164"/>
                  </a:cubicBezTo>
                  <a:lnTo>
                    <a:pt x="53" y="16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7" name="path"/>
            <p:cNvSpPr/>
            <p:nvPr/>
          </p:nvSpPr>
          <p:spPr>
            <a:xfrm>
              <a:off x="1810398" y="1923484"/>
              <a:ext cx="149186" cy="126212"/>
            </a:xfrm>
            <a:custGeom>
              <a:avLst/>
              <a:gdLst/>
              <a:ahLst/>
              <a:cxnLst/>
              <a:rect l="0" t="0" r="0" b="0"/>
              <a:pathLst>
                <a:path w="234" h="198">
                  <a:moveTo>
                    <a:pt x="117" y="19"/>
                  </a:moveTo>
                  <a:cubicBezTo>
                    <a:pt x="48" y="46"/>
                    <a:pt x="4" y="90"/>
                    <a:pt x="0" y="139"/>
                  </a:cubicBezTo>
                  <a:cubicBezTo>
                    <a:pt x="0" y="183"/>
                    <a:pt x="52" y="201"/>
                    <a:pt x="117" y="179"/>
                  </a:cubicBezTo>
                  <a:cubicBezTo>
                    <a:pt x="186" y="152"/>
                    <a:pt x="230" y="108"/>
                    <a:pt x="234" y="59"/>
                  </a:cubicBezTo>
                  <a:cubicBezTo>
                    <a:pt x="234" y="15"/>
                    <a:pt x="182" y="-2"/>
                    <a:pt x="117" y="19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8" name="path"/>
            <p:cNvSpPr/>
            <p:nvPr/>
          </p:nvSpPr>
          <p:spPr>
            <a:xfrm>
              <a:off x="1834681" y="1948218"/>
              <a:ext cx="103403" cy="80174"/>
            </a:xfrm>
            <a:custGeom>
              <a:avLst/>
              <a:gdLst/>
              <a:ahLst/>
              <a:cxnLst/>
              <a:rect l="0" t="0" r="0" b="0"/>
              <a:pathLst>
                <a:path w="162" h="126">
                  <a:moveTo>
                    <a:pt x="162" y="15"/>
                  </a:moveTo>
                  <a:lnTo>
                    <a:pt x="132" y="4"/>
                  </a:lnTo>
                  <a:cubicBezTo>
                    <a:pt x="114" y="0"/>
                    <a:pt x="93" y="1"/>
                    <a:pt x="77" y="8"/>
                  </a:cubicBezTo>
                  <a:lnTo>
                    <a:pt x="108" y="18"/>
                  </a:lnTo>
                  <a:cubicBezTo>
                    <a:pt x="124" y="11"/>
                    <a:pt x="145" y="10"/>
                    <a:pt x="162" y="15"/>
                  </a:cubicBezTo>
                </a:path>
                <a:path w="162" h="126">
                  <a:moveTo>
                    <a:pt x="162" y="15"/>
                  </a:moveTo>
                  <a:lnTo>
                    <a:pt x="132" y="4"/>
                  </a:lnTo>
                  <a:cubicBezTo>
                    <a:pt x="125" y="2"/>
                    <a:pt x="117" y="1"/>
                    <a:pt x="108" y="1"/>
                  </a:cubicBezTo>
                  <a:lnTo>
                    <a:pt x="139" y="12"/>
                  </a:lnTo>
                  <a:cubicBezTo>
                    <a:pt x="147" y="11"/>
                    <a:pt x="155" y="12"/>
                    <a:pt x="162" y="15"/>
                  </a:cubicBezTo>
                </a:path>
                <a:path w="162" h="126">
                  <a:moveTo>
                    <a:pt x="139" y="12"/>
                  </a:moveTo>
                  <a:lnTo>
                    <a:pt x="108" y="2"/>
                  </a:lnTo>
                  <a:cubicBezTo>
                    <a:pt x="103" y="2"/>
                    <a:pt x="98" y="3"/>
                    <a:pt x="92" y="4"/>
                  </a:cubicBezTo>
                  <a:lnTo>
                    <a:pt x="123" y="14"/>
                  </a:lnTo>
                  <a:cubicBezTo>
                    <a:pt x="128" y="13"/>
                    <a:pt x="133" y="13"/>
                    <a:pt x="139" y="12"/>
                  </a:cubicBezTo>
                </a:path>
                <a:path w="162" h="126">
                  <a:moveTo>
                    <a:pt x="123" y="15"/>
                  </a:moveTo>
                  <a:lnTo>
                    <a:pt x="92" y="5"/>
                  </a:lnTo>
                  <a:cubicBezTo>
                    <a:pt x="87" y="6"/>
                    <a:pt x="82" y="7"/>
                    <a:pt x="77" y="9"/>
                  </a:cubicBezTo>
                  <a:lnTo>
                    <a:pt x="108" y="19"/>
                  </a:lnTo>
                  <a:cubicBezTo>
                    <a:pt x="113" y="17"/>
                    <a:pt x="118" y="16"/>
                    <a:pt x="123" y="15"/>
                  </a:cubicBezTo>
                </a:path>
                <a:path w="162" h="126">
                  <a:moveTo>
                    <a:pt x="24" y="115"/>
                  </a:moveTo>
                  <a:lnTo>
                    <a:pt x="54" y="126"/>
                  </a:lnTo>
                  <a:cubicBezTo>
                    <a:pt x="38" y="119"/>
                    <a:pt x="30" y="108"/>
                    <a:pt x="32" y="97"/>
                  </a:cubicBezTo>
                  <a:cubicBezTo>
                    <a:pt x="35" y="65"/>
                    <a:pt x="63" y="36"/>
                    <a:pt x="109" y="18"/>
                  </a:cubicBezTo>
                  <a:lnTo>
                    <a:pt x="78" y="8"/>
                  </a:lnTo>
                  <a:cubicBezTo>
                    <a:pt x="33" y="25"/>
                    <a:pt x="4" y="54"/>
                    <a:pt x="1" y="86"/>
                  </a:cubicBezTo>
                  <a:cubicBezTo>
                    <a:pt x="0" y="98"/>
                    <a:pt x="8" y="109"/>
                    <a:pt x="24" y="115"/>
                  </a:cubicBezTo>
                </a:path>
                <a:path w="162" h="126">
                  <a:moveTo>
                    <a:pt x="107" y="19"/>
                  </a:moveTo>
                  <a:lnTo>
                    <a:pt x="77" y="8"/>
                  </a:lnTo>
                  <a:cubicBezTo>
                    <a:pt x="71" y="10"/>
                    <a:pt x="65" y="13"/>
                    <a:pt x="60" y="15"/>
                  </a:cubicBezTo>
                  <a:lnTo>
                    <a:pt x="91" y="26"/>
                  </a:lnTo>
                  <a:cubicBezTo>
                    <a:pt x="96" y="23"/>
                    <a:pt x="101" y="21"/>
                    <a:pt x="107" y="19"/>
                  </a:cubicBezTo>
                </a:path>
                <a:path w="162" h="126">
                  <a:moveTo>
                    <a:pt x="90" y="26"/>
                  </a:moveTo>
                  <a:lnTo>
                    <a:pt x="59" y="15"/>
                  </a:lnTo>
                  <a:cubicBezTo>
                    <a:pt x="54" y="18"/>
                    <a:pt x="48" y="21"/>
                    <a:pt x="43" y="25"/>
                  </a:cubicBezTo>
                  <a:lnTo>
                    <a:pt x="74" y="35"/>
                  </a:lnTo>
                  <a:cubicBezTo>
                    <a:pt x="79" y="32"/>
                    <a:pt x="84" y="29"/>
                    <a:pt x="90" y="26"/>
                  </a:cubicBezTo>
                </a:path>
                <a:path w="162" h="126">
                  <a:moveTo>
                    <a:pt x="75" y="35"/>
                  </a:moveTo>
                  <a:lnTo>
                    <a:pt x="44" y="25"/>
                  </a:lnTo>
                  <a:cubicBezTo>
                    <a:pt x="32" y="33"/>
                    <a:pt x="22" y="42"/>
                    <a:pt x="15" y="52"/>
                  </a:cubicBezTo>
                  <a:lnTo>
                    <a:pt x="45" y="63"/>
                  </a:lnTo>
                  <a:cubicBezTo>
                    <a:pt x="52" y="53"/>
                    <a:pt x="62" y="43"/>
                    <a:pt x="75" y="35"/>
                  </a:cubicBezTo>
                </a:path>
                <a:path w="162" h="126">
                  <a:moveTo>
                    <a:pt x="45" y="63"/>
                  </a:moveTo>
                  <a:lnTo>
                    <a:pt x="15" y="52"/>
                  </a:lnTo>
                  <a:cubicBezTo>
                    <a:pt x="12" y="56"/>
                    <a:pt x="9" y="60"/>
                    <a:pt x="7" y="64"/>
                  </a:cubicBezTo>
                  <a:lnTo>
                    <a:pt x="38" y="74"/>
                  </a:lnTo>
                  <a:cubicBezTo>
                    <a:pt x="40" y="70"/>
                    <a:pt x="42" y="66"/>
                    <a:pt x="45" y="63"/>
                  </a:cubicBezTo>
                </a:path>
                <a:path w="162" h="126">
                  <a:moveTo>
                    <a:pt x="38" y="74"/>
                  </a:moveTo>
                  <a:lnTo>
                    <a:pt x="8" y="64"/>
                  </a:lnTo>
                  <a:cubicBezTo>
                    <a:pt x="6" y="67"/>
                    <a:pt x="4" y="71"/>
                    <a:pt x="3" y="75"/>
                  </a:cubicBezTo>
                  <a:lnTo>
                    <a:pt x="34" y="86"/>
                  </a:lnTo>
                  <a:cubicBezTo>
                    <a:pt x="35" y="82"/>
                    <a:pt x="36" y="78"/>
                    <a:pt x="38" y="74"/>
                  </a:cubicBezTo>
                </a:path>
                <a:path w="162" h="126">
                  <a:moveTo>
                    <a:pt x="33" y="86"/>
                  </a:moveTo>
                  <a:lnTo>
                    <a:pt x="3" y="75"/>
                  </a:lnTo>
                  <a:cubicBezTo>
                    <a:pt x="2" y="79"/>
                    <a:pt x="1" y="83"/>
                    <a:pt x="1" y="86"/>
                  </a:cubicBezTo>
                  <a:lnTo>
                    <a:pt x="32" y="97"/>
                  </a:lnTo>
                  <a:cubicBezTo>
                    <a:pt x="32" y="93"/>
                    <a:pt x="32" y="89"/>
                    <a:pt x="33" y="86"/>
                  </a:cubicBezTo>
                </a:path>
                <a:path w="162" h="126">
                  <a:moveTo>
                    <a:pt x="32" y="97"/>
                  </a:moveTo>
                  <a:lnTo>
                    <a:pt x="1" y="86"/>
                  </a:lnTo>
                  <a:cubicBezTo>
                    <a:pt x="1" y="90"/>
                    <a:pt x="2" y="94"/>
                    <a:pt x="3" y="97"/>
                  </a:cubicBezTo>
                  <a:lnTo>
                    <a:pt x="34" y="108"/>
                  </a:lnTo>
                  <a:cubicBezTo>
                    <a:pt x="32" y="104"/>
                    <a:pt x="32" y="101"/>
                    <a:pt x="32" y="97"/>
                  </a:cubicBezTo>
                </a:path>
                <a:path w="162" h="126">
                  <a:moveTo>
                    <a:pt x="34" y="108"/>
                  </a:moveTo>
                  <a:lnTo>
                    <a:pt x="3" y="97"/>
                  </a:lnTo>
                  <a:cubicBezTo>
                    <a:pt x="6" y="105"/>
                    <a:pt x="13" y="111"/>
                    <a:pt x="24" y="115"/>
                  </a:cubicBezTo>
                  <a:lnTo>
                    <a:pt x="54" y="126"/>
                  </a:lnTo>
                  <a:cubicBezTo>
                    <a:pt x="43" y="122"/>
                    <a:pt x="36" y="115"/>
                    <a:pt x="34" y="108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9" name="path"/>
            <p:cNvSpPr/>
            <p:nvPr/>
          </p:nvSpPr>
          <p:spPr>
            <a:xfrm>
              <a:off x="1854696" y="1951063"/>
              <a:ext cx="97726" cy="84569"/>
            </a:xfrm>
            <a:custGeom>
              <a:avLst/>
              <a:gdLst/>
              <a:ahLst/>
              <a:cxnLst/>
              <a:rect l="0" t="0" r="0" b="0"/>
              <a:pathLst>
                <a:path w="153" h="133">
                  <a:moveTo>
                    <a:pt x="76" y="14"/>
                  </a:moveTo>
                  <a:cubicBezTo>
                    <a:pt x="31" y="31"/>
                    <a:pt x="2" y="60"/>
                    <a:pt x="0" y="92"/>
                  </a:cubicBezTo>
                  <a:cubicBezTo>
                    <a:pt x="0" y="121"/>
                    <a:pt x="34" y="133"/>
                    <a:pt x="76" y="118"/>
                  </a:cubicBezTo>
                  <a:cubicBezTo>
                    <a:pt x="122" y="101"/>
                    <a:pt x="150" y="72"/>
                    <a:pt x="153" y="40"/>
                  </a:cubicBezTo>
                  <a:cubicBezTo>
                    <a:pt x="153" y="11"/>
                    <a:pt x="119" y="0"/>
                    <a:pt x="76" y="14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0" name="path"/>
            <p:cNvSpPr/>
            <p:nvPr/>
          </p:nvSpPr>
          <p:spPr>
            <a:xfrm>
              <a:off x="2406447" y="1700466"/>
              <a:ext cx="159029" cy="122377"/>
            </a:xfrm>
            <a:custGeom>
              <a:avLst/>
              <a:gdLst/>
              <a:ahLst/>
              <a:cxnLst/>
              <a:rect l="0" t="0" r="0" b="0"/>
              <a:pathLst>
                <a:path w="250" h="192">
                  <a:moveTo>
                    <a:pt x="250" y="23"/>
                  </a:moveTo>
                  <a:lnTo>
                    <a:pt x="203" y="7"/>
                  </a:lnTo>
                  <a:cubicBezTo>
                    <a:pt x="176" y="0"/>
                    <a:pt x="144" y="1"/>
                    <a:pt x="120" y="12"/>
                  </a:cubicBezTo>
                  <a:lnTo>
                    <a:pt x="167" y="28"/>
                  </a:lnTo>
                  <a:cubicBezTo>
                    <a:pt x="191" y="17"/>
                    <a:pt x="223" y="16"/>
                    <a:pt x="250" y="23"/>
                  </a:cubicBezTo>
                </a:path>
                <a:path w="250" h="192">
                  <a:moveTo>
                    <a:pt x="250" y="23"/>
                  </a:moveTo>
                  <a:lnTo>
                    <a:pt x="203" y="7"/>
                  </a:lnTo>
                  <a:cubicBezTo>
                    <a:pt x="192" y="3"/>
                    <a:pt x="180" y="2"/>
                    <a:pt x="167" y="2"/>
                  </a:cubicBezTo>
                  <a:lnTo>
                    <a:pt x="214" y="18"/>
                  </a:lnTo>
                  <a:cubicBezTo>
                    <a:pt x="227" y="17"/>
                    <a:pt x="239" y="19"/>
                    <a:pt x="250" y="22"/>
                  </a:cubicBezTo>
                  <a:lnTo>
                    <a:pt x="250" y="23"/>
                  </a:lnTo>
                </a:path>
                <a:path w="250" h="192">
                  <a:moveTo>
                    <a:pt x="215" y="18"/>
                  </a:moveTo>
                  <a:lnTo>
                    <a:pt x="168" y="3"/>
                  </a:lnTo>
                  <a:cubicBezTo>
                    <a:pt x="160" y="4"/>
                    <a:pt x="151" y="5"/>
                    <a:pt x="143" y="6"/>
                  </a:cubicBezTo>
                  <a:lnTo>
                    <a:pt x="189" y="22"/>
                  </a:lnTo>
                  <a:cubicBezTo>
                    <a:pt x="198" y="20"/>
                    <a:pt x="206" y="19"/>
                    <a:pt x="215" y="18"/>
                  </a:cubicBezTo>
                </a:path>
                <a:path w="250" h="192">
                  <a:moveTo>
                    <a:pt x="189" y="22"/>
                  </a:moveTo>
                  <a:lnTo>
                    <a:pt x="143" y="6"/>
                  </a:lnTo>
                  <a:cubicBezTo>
                    <a:pt x="135" y="7"/>
                    <a:pt x="127" y="9"/>
                    <a:pt x="120" y="12"/>
                  </a:cubicBezTo>
                  <a:lnTo>
                    <a:pt x="167" y="28"/>
                  </a:lnTo>
                  <a:cubicBezTo>
                    <a:pt x="174" y="25"/>
                    <a:pt x="182" y="23"/>
                    <a:pt x="189" y="22"/>
                  </a:cubicBezTo>
                </a:path>
                <a:path w="250" h="192">
                  <a:moveTo>
                    <a:pt x="37" y="177"/>
                  </a:moveTo>
                  <a:lnTo>
                    <a:pt x="84" y="192"/>
                  </a:lnTo>
                  <a:cubicBezTo>
                    <a:pt x="60" y="182"/>
                    <a:pt x="47" y="165"/>
                    <a:pt x="50" y="148"/>
                  </a:cubicBezTo>
                  <a:cubicBezTo>
                    <a:pt x="54" y="99"/>
                    <a:pt x="97" y="54"/>
                    <a:pt x="167" y="28"/>
                  </a:cubicBezTo>
                  <a:lnTo>
                    <a:pt x="120" y="12"/>
                  </a:lnTo>
                  <a:cubicBezTo>
                    <a:pt x="51" y="38"/>
                    <a:pt x="7" y="83"/>
                    <a:pt x="3" y="132"/>
                  </a:cubicBezTo>
                  <a:cubicBezTo>
                    <a:pt x="0" y="149"/>
                    <a:pt x="13" y="167"/>
                    <a:pt x="37" y="177"/>
                  </a:cubicBezTo>
                </a:path>
                <a:path w="250" h="192">
                  <a:moveTo>
                    <a:pt x="165" y="28"/>
                  </a:moveTo>
                  <a:lnTo>
                    <a:pt x="119" y="12"/>
                  </a:lnTo>
                  <a:cubicBezTo>
                    <a:pt x="110" y="15"/>
                    <a:pt x="101" y="19"/>
                    <a:pt x="93" y="23"/>
                  </a:cubicBezTo>
                  <a:lnTo>
                    <a:pt x="140" y="39"/>
                  </a:lnTo>
                  <a:cubicBezTo>
                    <a:pt x="148" y="35"/>
                    <a:pt x="156" y="31"/>
                    <a:pt x="165" y="28"/>
                  </a:cubicBezTo>
                </a:path>
                <a:path w="250" h="192">
                  <a:moveTo>
                    <a:pt x="140" y="39"/>
                  </a:moveTo>
                  <a:lnTo>
                    <a:pt x="93" y="23"/>
                  </a:lnTo>
                  <a:cubicBezTo>
                    <a:pt x="84" y="27"/>
                    <a:pt x="76" y="32"/>
                    <a:pt x="68" y="37"/>
                  </a:cubicBezTo>
                  <a:lnTo>
                    <a:pt x="115" y="54"/>
                  </a:lnTo>
                  <a:cubicBezTo>
                    <a:pt x="122" y="48"/>
                    <a:pt x="131" y="44"/>
                    <a:pt x="140" y="39"/>
                  </a:cubicBezTo>
                  <a:lnTo>
                    <a:pt x="140" y="39"/>
                  </a:lnTo>
                </a:path>
                <a:path w="250" h="192">
                  <a:moveTo>
                    <a:pt x="115" y="54"/>
                  </a:moveTo>
                  <a:lnTo>
                    <a:pt x="69" y="37"/>
                  </a:lnTo>
                  <a:cubicBezTo>
                    <a:pt x="50" y="50"/>
                    <a:pt x="35" y="64"/>
                    <a:pt x="23" y="80"/>
                  </a:cubicBezTo>
                  <a:lnTo>
                    <a:pt x="70" y="96"/>
                  </a:lnTo>
                  <a:cubicBezTo>
                    <a:pt x="81" y="80"/>
                    <a:pt x="97" y="66"/>
                    <a:pt x="115" y="54"/>
                  </a:cubicBezTo>
                </a:path>
                <a:path w="250" h="192">
                  <a:moveTo>
                    <a:pt x="70" y="96"/>
                  </a:moveTo>
                  <a:lnTo>
                    <a:pt x="23" y="80"/>
                  </a:lnTo>
                  <a:cubicBezTo>
                    <a:pt x="19" y="85"/>
                    <a:pt x="15" y="91"/>
                    <a:pt x="12" y="97"/>
                  </a:cubicBezTo>
                  <a:lnTo>
                    <a:pt x="59" y="112"/>
                  </a:lnTo>
                  <a:cubicBezTo>
                    <a:pt x="62" y="106"/>
                    <a:pt x="66" y="101"/>
                    <a:pt x="70" y="95"/>
                  </a:cubicBezTo>
                  <a:lnTo>
                    <a:pt x="70" y="96"/>
                  </a:lnTo>
                </a:path>
                <a:path w="250" h="192">
                  <a:moveTo>
                    <a:pt x="59" y="113"/>
                  </a:moveTo>
                  <a:lnTo>
                    <a:pt x="12" y="98"/>
                  </a:lnTo>
                  <a:cubicBezTo>
                    <a:pt x="9" y="104"/>
                    <a:pt x="7" y="110"/>
                    <a:pt x="5" y="116"/>
                  </a:cubicBezTo>
                  <a:lnTo>
                    <a:pt x="52" y="131"/>
                  </a:lnTo>
                  <a:cubicBezTo>
                    <a:pt x="54" y="125"/>
                    <a:pt x="56" y="119"/>
                    <a:pt x="59" y="113"/>
                  </a:cubicBezTo>
                </a:path>
                <a:path w="250" h="192">
                  <a:moveTo>
                    <a:pt x="52" y="131"/>
                  </a:moveTo>
                  <a:lnTo>
                    <a:pt x="5" y="116"/>
                  </a:lnTo>
                  <a:cubicBezTo>
                    <a:pt x="4" y="122"/>
                    <a:pt x="3" y="127"/>
                    <a:pt x="3" y="133"/>
                  </a:cubicBezTo>
                  <a:lnTo>
                    <a:pt x="50" y="149"/>
                  </a:lnTo>
                  <a:cubicBezTo>
                    <a:pt x="50" y="143"/>
                    <a:pt x="50" y="138"/>
                    <a:pt x="52" y="132"/>
                  </a:cubicBezTo>
                  <a:lnTo>
                    <a:pt x="52" y="131"/>
                  </a:lnTo>
                </a:path>
                <a:path w="250" h="192">
                  <a:moveTo>
                    <a:pt x="50" y="148"/>
                  </a:moveTo>
                  <a:lnTo>
                    <a:pt x="3" y="132"/>
                  </a:lnTo>
                  <a:cubicBezTo>
                    <a:pt x="3" y="138"/>
                    <a:pt x="4" y="143"/>
                    <a:pt x="6" y="149"/>
                  </a:cubicBezTo>
                  <a:lnTo>
                    <a:pt x="53" y="164"/>
                  </a:lnTo>
                  <a:cubicBezTo>
                    <a:pt x="51" y="159"/>
                    <a:pt x="50" y="153"/>
                    <a:pt x="50" y="147"/>
                  </a:cubicBezTo>
                  <a:lnTo>
                    <a:pt x="50" y="148"/>
                  </a:lnTo>
                </a:path>
                <a:path w="250" h="192">
                  <a:moveTo>
                    <a:pt x="53" y="165"/>
                  </a:moveTo>
                  <a:lnTo>
                    <a:pt x="6" y="150"/>
                  </a:lnTo>
                  <a:cubicBezTo>
                    <a:pt x="9" y="161"/>
                    <a:pt x="21" y="171"/>
                    <a:pt x="37" y="177"/>
                  </a:cubicBezTo>
                  <a:lnTo>
                    <a:pt x="84" y="192"/>
                  </a:lnTo>
                  <a:cubicBezTo>
                    <a:pt x="67" y="186"/>
                    <a:pt x="56" y="176"/>
                    <a:pt x="53" y="165"/>
                  </a:cubicBezTo>
                  <a:lnTo>
                    <a:pt x="53" y="16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1" name="path"/>
            <p:cNvSpPr/>
            <p:nvPr/>
          </p:nvSpPr>
          <p:spPr>
            <a:xfrm>
              <a:off x="2438273" y="1706119"/>
              <a:ext cx="148869" cy="126243"/>
            </a:xfrm>
            <a:custGeom>
              <a:avLst/>
              <a:gdLst/>
              <a:ahLst/>
              <a:cxnLst/>
              <a:rect l="0" t="0" r="0" b="0"/>
              <a:pathLst>
                <a:path w="234" h="198">
                  <a:moveTo>
                    <a:pt x="116" y="19"/>
                  </a:moveTo>
                  <a:cubicBezTo>
                    <a:pt x="47" y="45"/>
                    <a:pt x="4" y="90"/>
                    <a:pt x="0" y="139"/>
                  </a:cubicBezTo>
                  <a:cubicBezTo>
                    <a:pt x="0" y="183"/>
                    <a:pt x="52" y="201"/>
                    <a:pt x="117" y="179"/>
                  </a:cubicBezTo>
                  <a:cubicBezTo>
                    <a:pt x="186" y="152"/>
                    <a:pt x="230" y="108"/>
                    <a:pt x="234" y="59"/>
                  </a:cubicBezTo>
                  <a:cubicBezTo>
                    <a:pt x="234" y="15"/>
                    <a:pt x="181" y="-2"/>
                    <a:pt x="116" y="19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2" name="path"/>
            <p:cNvSpPr/>
            <p:nvPr/>
          </p:nvSpPr>
          <p:spPr>
            <a:xfrm>
              <a:off x="2462607" y="1731187"/>
              <a:ext cx="103034" cy="79870"/>
            </a:xfrm>
            <a:custGeom>
              <a:avLst/>
              <a:gdLst/>
              <a:ahLst/>
              <a:cxnLst/>
              <a:rect l="0" t="0" r="0" b="0"/>
              <a:pathLst>
                <a:path w="162" h="125">
                  <a:moveTo>
                    <a:pt x="162" y="15"/>
                  </a:moveTo>
                  <a:lnTo>
                    <a:pt x="131" y="4"/>
                  </a:lnTo>
                  <a:cubicBezTo>
                    <a:pt x="114" y="0"/>
                    <a:pt x="93" y="1"/>
                    <a:pt x="77" y="7"/>
                  </a:cubicBezTo>
                  <a:lnTo>
                    <a:pt x="107" y="18"/>
                  </a:lnTo>
                  <a:cubicBezTo>
                    <a:pt x="123" y="11"/>
                    <a:pt x="144" y="10"/>
                    <a:pt x="162" y="15"/>
                  </a:cubicBezTo>
                </a:path>
                <a:path w="162" h="125">
                  <a:moveTo>
                    <a:pt x="162" y="15"/>
                  </a:moveTo>
                  <a:lnTo>
                    <a:pt x="131" y="4"/>
                  </a:lnTo>
                  <a:cubicBezTo>
                    <a:pt x="124" y="2"/>
                    <a:pt x="116" y="1"/>
                    <a:pt x="108" y="1"/>
                  </a:cubicBezTo>
                  <a:lnTo>
                    <a:pt x="138" y="12"/>
                  </a:lnTo>
                  <a:cubicBezTo>
                    <a:pt x="146" y="11"/>
                    <a:pt x="155" y="12"/>
                    <a:pt x="162" y="15"/>
                  </a:cubicBezTo>
                </a:path>
                <a:path w="162" h="125">
                  <a:moveTo>
                    <a:pt x="138" y="12"/>
                  </a:moveTo>
                  <a:lnTo>
                    <a:pt x="108" y="1"/>
                  </a:lnTo>
                  <a:cubicBezTo>
                    <a:pt x="102" y="2"/>
                    <a:pt x="97" y="2"/>
                    <a:pt x="92" y="3"/>
                  </a:cubicBezTo>
                  <a:lnTo>
                    <a:pt x="122" y="14"/>
                  </a:lnTo>
                  <a:cubicBezTo>
                    <a:pt x="127" y="13"/>
                    <a:pt x="133" y="12"/>
                    <a:pt x="138" y="12"/>
                  </a:cubicBezTo>
                </a:path>
                <a:path w="162" h="125">
                  <a:moveTo>
                    <a:pt x="122" y="14"/>
                  </a:moveTo>
                  <a:lnTo>
                    <a:pt x="92" y="3"/>
                  </a:lnTo>
                  <a:cubicBezTo>
                    <a:pt x="87" y="5"/>
                    <a:pt x="82" y="6"/>
                    <a:pt x="77" y="7"/>
                  </a:cubicBezTo>
                  <a:lnTo>
                    <a:pt x="107" y="18"/>
                  </a:lnTo>
                  <a:cubicBezTo>
                    <a:pt x="112" y="16"/>
                    <a:pt x="117" y="15"/>
                    <a:pt x="122" y="14"/>
                  </a:cubicBezTo>
                </a:path>
                <a:path w="162" h="125">
                  <a:moveTo>
                    <a:pt x="24" y="115"/>
                  </a:moveTo>
                  <a:lnTo>
                    <a:pt x="54" y="125"/>
                  </a:lnTo>
                  <a:cubicBezTo>
                    <a:pt x="39" y="119"/>
                    <a:pt x="30" y="108"/>
                    <a:pt x="32" y="96"/>
                  </a:cubicBezTo>
                  <a:cubicBezTo>
                    <a:pt x="35" y="64"/>
                    <a:pt x="64" y="35"/>
                    <a:pt x="109" y="18"/>
                  </a:cubicBezTo>
                  <a:lnTo>
                    <a:pt x="78" y="7"/>
                  </a:lnTo>
                  <a:cubicBezTo>
                    <a:pt x="33" y="25"/>
                    <a:pt x="4" y="54"/>
                    <a:pt x="1" y="86"/>
                  </a:cubicBezTo>
                  <a:cubicBezTo>
                    <a:pt x="0" y="97"/>
                    <a:pt x="8" y="108"/>
                    <a:pt x="24" y="115"/>
                  </a:cubicBezTo>
                </a:path>
                <a:path w="162" h="125">
                  <a:moveTo>
                    <a:pt x="107" y="18"/>
                  </a:moveTo>
                  <a:lnTo>
                    <a:pt x="77" y="7"/>
                  </a:lnTo>
                  <a:lnTo>
                    <a:pt x="107" y="18"/>
                  </a:lnTo>
                </a:path>
                <a:path w="162" h="125">
                  <a:moveTo>
                    <a:pt x="107" y="18"/>
                  </a:moveTo>
                  <a:lnTo>
                    <a:pt x="76" y="8"/>
                  </a:lnTo>
                  <a:cubicBezTo>
                    <a:pt x="70" y="10"/>
                    <a:pt x="65" y="12"/>
                    <a:pt x="60" y="15"/>
                  </a:cubicBezTo>
                  <a:lnTo>
                    <a:pt x="90" y="25"/>
                  </a:lnTo>
                  <a:cubicBezTo>
                    <a:pt x="95" y="23"/>
                    <a:pt x="101" y="20"/>
                    <a:pt x="107" y="18"/>
                  </a:cubicBezTo>
                </a:path>
                <a:path w="162" h="125">
                  <a:moveTo>
                    <a:pt x="90" y="25"/>
                  </a:moveTo>
                  <a:lnTo>
                    <a:pt x="60" y="15"/>
                  </a:lnTo>
                  <a:cubicBezTo>
                    <a:pt x="54" y="18"/>
                    <a:pt x="49" y="21"/>
                    <a:pt x="44" y="24"/>
                  </a:cubicBezTo>
                  <a:lnTo>
                    <a:pt x="74" y="35"/>
                  </a:lnTo>
                  <a:cubicBezTo>
                    <a:pt x="79" y="31"/>
                    <a:pt x="84" y="28"/>
                    <a:pt x="90" y="25"/>
                  </a:cubicBezTo>
                </a:path>
                <a:path w="162" h="125">
                  <a:moveTo>
                    <a:pt x="74" y="35"/>
                  </a:moveTo>
                  <a:lnTo>
                    <a:pt x="44" y="24"/>
                  </a:lnTo>
                  <a:cubicBezTo>
                    <a:pt x="31" y="32"/>
                    <a:pt x="21" y="42"/>
                    <a:pt x="14" y="52"/>
                  </a:cubicBezTo>
                  <a:lnTo>
                    <a:pt x="44" y="62"/>
                  </a:lnTo>
                  <a:cubicBezTo>
                    <a:pt x="52" y="52"/>
                    <a:pt x="62" y="43"/>
                    <a:pt x="74" y="35"/>
                  </a:cubicBezTo>
                </a:path>
                <a:path w="162" h="125">
                  <a:moveTo>
                    <a:pt x="44" y="62"/>
                  </a:moveTo>
                  <a:lnTo>
                    <a:pt x="14" y="52"/>
                  </a:lnTo>
                  <a:cubicBezTo>
                    <a:pt x="11" y="55"/>
                    <a:pt x="9" y="59"/>
                    <a:pt x="7" y="63"/>
                  </a:cubicBezTo>
                  <a:lnTo>
                    <a:pt x="37" y="73"/>
                  </a:lnTo>
                  <a:cubicBezTo>
                    <a:pt x="39" y="70"/>
                    <a:pt x="42" y="66"/>
                    <a:pt x="44" y="62"/>
                  </a:cubicBezTo>
                </a:path>
                <a:path w="162" h="125">
                  <a:moveTo>
                    <a:pt x="37" y="73"/>
                  </a:moveTo>
                  <a:lnTo>
                    <a:pt x="7" y="63"/>
                  </a:lnTo>
                  <a:cubicBezTo>
                    <a:pt x="5" y="67"/>
                    <a:pt x="3" y="71"/>
                    <a:pt x="2" y="75"/>
                  </a:cubicBezTo>
                  <a:lnTo>
                    <a:pt x="32" y="85"/>
                  </a:lnTo>
                  <a:cubicBezTo>
                    <a:pt x="34" y="81"/>
                    <a:pt x="35" y="77"/>
                    <a:pt x="37" y="73"/>
                  </a:cubicBezTo>
                </a:path>
                <a:path w="162" h="125">
                  <a:moveTo>
                    <a:pt x="32" y="85"/>
                  </a:moveTo>
                  <a:lnTo>
                    <a:pt x="2" y="75"/>
                  </a:lnTo>
                  <a:cubicBezTo>
                    <a:pt x="1" y="78"/>
                    <a:pt x="1" y="82"/>
                    <a:pt x="1" y="86"/>
                  </a:cubicBezTo>
                  <a:lnTo>
                    <a:pt x="31" y="96"/>
                  </a:lnTo>
                  <a:cubicBezTo>
                    <a:pt x="31" y="93"/>
                    <a:pt x="31" y="89"/>
                    <a:pt x="32" y="85"/>
                  </a:cubicBezTo>
                </a:path>
                <a:path w="162" h="125">
                  <a:moveTo>
                    <a:pt x="31" y="96"/>
                  </a:moveTo>
                  <a:lnTo>
                    <a:pt x="1" y="86"/>
                  </a:lnTo>
                  <a:cubicBezTo>
                    <a:pt x="1" y="90"/>
                    <a:pt x="1" y="93"/>
                    <a:pt x="3" y="97"/>
                  </a:cubicBezTo>
                  <a:lnTo>
                    <a:pt x="33" y="107"/>
                  </a:lnTo>
                  <a:cubicBezTo>
                    <a:pt x="32" y="104"/>
                    <a:pt x="31" y="100"/>
                    <a:pt x="31" y="96"/>
                  </a:cubicBezTo>
                </a:path>
                <a:path w="162" h="125">
                  <a:moveTo>
                    <a:pt x="33" y="107"/>
                  </a:moveTo>
                  <a:lnTo>
                    <a:pt x="3" y="97"/>
                  </a:lnTo>
                  <a:cubicBezTo>
                    <a:pt x="5" y="104"/>
                    <a:pt x="12" y="111"/>
                    <a:pt x="23" y="115"/>
                  </a:cubicBezTo>
                  <a:lnTo>
                    <a:pt x="53" y="125"/>
                  </a:lnTo>
                  <a:cubicBezTo>
                    <a:pt x="43" y="121"/>
                    <a:pt x="35" y="115"/>
                    <a:pt x="33" y="10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3" name="path"/>
            <p:cNvSpPr/>
            <p:nvPr/>
          </p:nvSpPr>
          <p:spPr>
            <a:xfrm>
              <a:off x="2482253" y="1733727"/>
              <a:ext cx="97714" cy="84570"/>
            </a:xfrm>
            <a:custGeom>
              <a:avLst/>
              <a:gdLst/>
              <a:ahLst/>
              <a:cxnLst/>
              <a:rect l="0" t="0" r="0" b="0"/>
              <a:pathLst>
                <a:path w="153" h="133">
                  <a:moveTo>
                    <a:pt x="76" y="14"/>
                  </a:moveTo>
                  <a:cubicBezTo>
                    <a:pt x="31" y="31"/>
                    <a:pt x="3" y="60"/>
                    <a:pt x="0" y="92"/>
                  </a:cubicBezTo>
                  <a:cubicBezTo>
                    <a:pt x="0" y="121"/>
                    <a:pt x="34" y="133"/>
                    <a:pt x="76" y="118"/>
                  </a:cubicBezTo>
                  <a:cubicBezTo>
                    <a:pt x="122" y="101"/>
                    <a:pt x="150" y="72"/>
                    <a:pt x="153" y="40"/>
                  </a:cubicBezTo>
                  <a:cubicBezTo>
                    <a:pt x="153" y="11"/>
                    <a:pt x="119" y="0"/>
                    <a:pt x="76" y="14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4" name="path"/>
            <p:cNvSpPr/>
            <p:nvPr/>
          </p:nvSpPr>
          <p:spPr>
            <a:xfrm>
              <a:off x="3052128" y="1481391"/>
              <a:ext cx="158978" cy="122568"/>
            </a:xfrm>
            <a:custGeom>
              <a:avLst/>
              <a:gdLst/>
              <a:ahLst/>
              <a:cxnLst/>
              <a:rect l="0" t="0" r="0" b="0"/>
              <a:pathLst>
                <a:path w="250" h="193">
                  <a:moveTo>
                    <a:pt x="250" y="23"/>
                  </a:moveTo>
                  <a:lnTo>
                    <a:pt x="203" y="7"/>
                  </a:lnTo>
                  <a:cubicBezTo>
                    <a:pt x="176" y="0"/>
                    <a:pt x="144" y="1"/>
                    <a:pt x="120" y="12"/>
                  </a:cubicBezTo>
                  <a:lnTo>
                    <a:pt x="167" y="28"/>
                  </a:lnTo>
                  <a:cubicBezTo>
                    <a:pt x="191" y="17"/>
                    <a:pt x="223" y="16"/>
                    <a:pt x="250" y="23"/>
                  </a:cubicBezTo>
                </a:path>
                <a:path w="250" h="193">
                  <a:moveTo>
                    <a:pt x="250" y="23"/>
                  </a:moveTo>
                  <a:lnTo>
                    <a:pt x="203" y="7"/>
                  </a:lnTo>
                  <a:cubicBezTo>
                    <a:pt x="192" y="3"/>
                    <a:pt x="180" y="2"/>
                    <a:pt x="167" y="2"/>
                  </a:cubicBezTo>
                  <a:lnTo>
                    <a:pt x="214" y="18"/>
                  </a:lnTo>
                  <a:cubicBezTo>
                    <a:pt x="226" y="17"/>
                    <a:pt x="239" y="19"/>
                    <a:pt x="250" y="22"/>
                  </a:cubicBezTo>
                  <a:lnTo>
                    <a:pt x="250" y="23"/>
                  </a:lnTo>
                </a:path>
                <a:path w="250" h="193">
                  <a:moveTo>
                    <a:pt x="213" y="18"/>
                  </a:moveTo>
                  <a:lnTo>
                    <a:pt x="167" y="3"/>
                  </a:lnTo>
                  <a:cubicBezTo>
                    <a:pt x="158" y="4"/>
                    <a:pt x="149" y="5"/>
                    <a:pt x="141" y="6"/>
                  </a:cubicBezTo>
                  <a:lnTo>
                    <a:pt x="188" y="22"/>
                  </a:lnTo>
                  <a:cubicBezTo>
                    <a:pt x="196" y="21"/>
                    <a:pt x="204" y="20"/>
                    <a:pt x="213" y="19"/>
                  </a:cubicBezTo>
                  <a:lnTo>
                    <a:pt x="213" y="18"/>
                  </a:lnTo>
                </a:path>
                <a:path w="250" h="193">
                  <a:moveTo>
                    <a:pt x="189" y="22"/>
                  </a:moveTo>
                  <a:lnTo>
                    <a:pt x="142" y="5"/>
                  </a:lnTo>
                  <a:cubicBezTo>
                    <a:pt x="134" y="7"/>
                    <a:pt x="127" y="9"/>
                    <a:pt x="119" y="11"/>
                  </a:cubicBezTo>
                  <a:lnTo>
                    <a:pt x="166" y="27"/>
                  </a:lnTo>
                  <a:cubicBezTo>
                    <a:pt x="173" y="25"/>
                    <a:pt x="181" y="23"/>
                    <a:pt x="189" y="21"/>
                  </a:cubicBezTo>
                  <a:lnTo>
                    <a:pt x="189" y="22"/>
                  </a:lnTo>
                </a:path>
                <a:path w="250" h="193">
                  <a:moveTo>
                    <a:pt x="37" y="176"/>
                  </a:moveTo>
                  <a:lnTo>
                    <a:pt x="83" y="193"/>
                  </a:lnTo>
                  <a:cubicBezTo>
                    <a:pt x="59" y="182"/>
                    <a:pt x="46" y="165"/>
                    <a:pt x="49" y="148"/>
                  </a:cubicBezTo>
                  <a:cubicBezTo>
                    <a:pt x="53" y="99"/>
                    <a:pt x="97" y="54"/>
                    <a:pt x="166" y="28"/>
                  </a:cubicBezTo>
                  <a:lnTo>
                    <a:pt x="119" y="12"/>
                  </a:lnTo>
                  <a:cubicBezTo>
                    <a:pt x="50" y="39"/>
                    <a:pt x="7" y="83"/>
                    <a:pt x="2" y="132"/>
                  </a:cubicBezTo>
                  <a:cubicBezTo>
                    <a:pt x="0" y="149"/>
                    <a:pt x="13" y="166"/>
                    <a:pt x="37" y="176"/>
                  </a:cubicBezTo>
                </a:path>
                <a:path w="250" h="193">
                  <a:moveTo>
                    <a:pt x="165" y="28"/>
                  </a:moveTo>
                  <a:lnTo>
                    <a:pt x="118" y="12"/>
                  </a:lnTo>
                  <a:cubicBezTo>
                    <a:pt x="109" y="15"/>
                    <a:pt x="101" y="19"/>
                    <a:pt x="93" y="23"/>
                  </a:cubicBezTo>
                  <a:lnTo>
                    <a:pt x="139" y="39"/>
                  </a:lnTo>
                  <a:cubicBezTo>
                    <a:pt x="147" y="35"/>
                    <a:pt x="156" y="31"/>
                    <a:pt x="165" y="28"/>
                  </a:cubicBezTo>
                  <a:lnTo>
                    <a:pt x="165" y="28"/>
                  </a:lnTo>
                </a:path>
                <a:path w="250" h="193">
                  <a:moveTo>
                    <a:pt x="139" y="39"/>
                  </a:moveTo>
                  <a:lnTo>
                    <a:pt x="93" y="23"/>
                  </a:lnTo>
                  <a:cubicBezTo>
                    <a:pt x="84" y="27"/>
                    <a:pt x="75" y="32"/>
                    <a:pt x="67" y="37"/>
                  </a:cubicBezTo>
                  <a:lnTo>
                    <a:pt x="114" y="53"/>
                  </a:lnTo>
                  <a:cubicBezTo>
                    <a:pt x="122" y="48"/>
                    <a:pt x="130" y="44"/>
                    <a:pt x="139" y="39"/>
                  </a:cubicBezTo>
                </a:path>
                <a:path w="250" h="193">
                  <a:moveTo>
                    <a:pt x="115" y="53"/>
                  </a:moveTo>
                  <a:lnTo>
                    <a:pt x="68" y="37"/>
                  </a:lnTo>
                  <a:cubicBezTo>
                    <a:pt x="49" y="50"/>
                    <a:pt x="34" y="64"/>
                    <a:pt x="23" y="80"/>
                  </a:cubicBezTo>
                  <a:lnTo>
                    <a:pt x="70" y="96"/>
                  </a:lnTo>
                  <a:cubicBezTo>
                    <a:pt x="82" y="81"/>
                    <a:pt x="97" y="67"/>
                    <a:pt x="116" y="54"/>
                  </a:cubicBezTo>
                  <a:lnTo>
                    <a:pt x="115" y="53"/>
                  </a:lnTo>
                </a:path>
                <a:path w="250" h="193">
                  <a:moveTo>
                    <a:pt x="70" y="96"/>
                  </a:moveTo>
                  <a:lnTo>
                    <a:pt x="24" y="80"/>
                  </a:lnTo>
                  <a:cubicBezTo>
                    <a:pt x="20" y="86"/>
                    <a:pt x="16" y="92"/>
                    <a:pt x="13" y="97"/>
                  </a:cubicBezTo>
                  <a:lnTo>
                    <a:pt x="60" y="113"/>
                  </a:lnTo>
                  <a:cubicBezTo>
                    <a:pt x="63" y="108"/>
                    <a:pt x="66" y="102"/>
                    <a:pt x="70" y="96"/>
                  </a:cubicBezTo>
                </a:path>
                <a:path w="250" h="193">
                  <a:moveTo>
                    <a:pt x="59" y="113"/>
                  </a:moveTo>
                  <a:lnTo>
                    <a:pt x="12" y="97"/>
                  </a:lnTo>
                  <a:cubicBezTo>
                    <a:pt x="9" y="103"/>
                    <a:pt x="6" y="109"/>
                    <a:pt x="5" y="115"/>
                  </a:cubicBezTo>
                  <a:lnTo>
                    <a:pt x="51" y="130"/>
                  </a:lnTo>
                  <a:cubicBezTo>
                    <a:pt x="53" y="124"/>
                    <a:pt x="55" y="118"/>
                    <a:pt x="59" y="112"/>
                  </a:cubicBezTo>
                  <a:lnTo>
                    <a:pt x="59" y="113"/>
                  </a:lnTo>
                </a:path>
                <a:path w="250" h="193">
                  <a:moveTo>
                    <a:pt x="51" y="131"/>
                  </a:moveTo>
                  <a:lnTo>
                    <a:pt x="5" y="116"/>
                  </a:lnTo>
                  <a:cubicBezTo>
                    <a:pt x="3" y="121"/>
                    <a:pt x="2" y="127"/>
                    <a:pt x="2" y="133"/>
                  </a:cubicBezTo>
                  <a:lnTo>
                    <a:pt x="49" y="149"/>
                  </a:lnTo>
                  <a:cubicBezTo>
                    <a:pt x="49" y="143"/>
                    <a:pt x="50" y="137"/>
                    <a:pt x="51" y="132"/>
                  </a:cubicBezTo>
                  <a:lnTo>
                    <a:pt x="51" y="131"/>
                  </a:lnTo>
                </a:path>
                <a:path w="250" h="193">
                  <a:moveTo>
                    <a:pt x="49" y="148"/>
                  </a:moveTo>
                  <a:lnTo>
                    <a:pt x="2" y="132"/>
                  </a:lnTo>
                  <a:cubicBezTo>
                    <a:pt x="3" y="138"/>
                    <a:pt x="4" y="143"/>
                    <a:pt x="5" y="149"/>
                  </a:cubicBezTo>
                  <a:lnTo>
                    <a:pt x="52" y="165"/>
                  </a:lnTo>
                  <a:cubicBezTo>
                    <a:pt x="50" y="159"/>
                    <a:pt x="49" y="154"/>
                    <a:pt x="49" y="148"/>
                  </a:cubicBezTo>
                </a:path>
                <a:path w="250" h="193">
                  <a:moveTo>
                    <a:pt x="52" y="165"/>
                  </a:moveTo>
                  <a:lnTo>
                    <a:pt x="5" y="149"/>
                  </a:lnTo>
                  <a:cubicBezTo>
                    <a:pt x="9" y="160"/>
                    <a:pt x="20" y="170"/>
                    <a:pt x="37" y="176"/>
                  </a:cubicBezTo>
                  <a:lnTo>
                    <a:pt x="83" y="193"/>
                  </a:lnTo>
                  <a:cubicBezTo>
                    <a:pt x="67" y="186"/>
                    <a:pt x="55" y="176"/>
                    <a:pt x="52" y="165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5" name="path"/>
            <p:cNvSpPr/>
            <p:nvPr/>
          </p:nvSpPr>
          <p:spPr>
            <a:xfrm>
              <a:off x="3083573" y="1486831"/>
              <a:ext cx="148869" cy="126456"/>
            </a:xfrm>
            <a:custGeom>
              <a:avLst/>
              <a:gdLst/>
              <a:ahLst/>
              <a:cxnLst/>
              <a:rect l="0" t="0" r="0" b="0"/>
              <a:pathLst>
                <a:path w="234" h="199">
                  <a:moveTo>
                    <a:pt x="116" y="19"/>
                  </a:moveTo>
                  <a:cubicBezTo>
                    <a:pt x="47" y="46"/>
                    <a:pt x="4" y="91"/>
                    <a:pt x="0" y="139"/>
                  </a:cubicBezTo>
                  <a:cubicBezTo>
                    <a:pt x="0" y="183"/>
                    <a:pt x="52" y="201"/>
                    <a:pt x="117" y="179"/>
                  </a:cubicBezTo>
                  <a:cubicBezTo>
                    <a:pt x="186" y="153"/>
                    <a:pt x="230" y="108"/>
                    <a:pt x="234" y="59"/>
                  </a:cubicBezTo>
                  <a:cubicBezTo>
                    <a:pt x="234" y="15"/>
                    <a:pt x="181" y="-3"/>
                    <a:pt x="116" y="19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6" name="path"/>
            <p:cNvSpPr/>
            <p:nvPr/>
          </p:nvSpPr>
          <p:spPr>
            <a:xfrm>
              <a:off x="3107386" y="1512061"/>
              <a:ext cx="103720" cy="79921"/>
            </a:xfrm>
            <a:custGeom>
              <a:avLst/>
              <a:gdLst/>
              <a:ahLst/>
              <a:cxnLst/>
              <a:rect l="0" t="0" r="0" b="0"/>
              <a:pathLst>
                <a:path w="163" h="125">
                  <a:moveTo>
                    <a:pt x="163" y="15"/>
                  </a:moveTo>
                  <a:lnTo>
                    <a:pt x="132" y="4"/>
                  </a:lnTo>
                  <a:cubicBezTo>
                    <a:pt x="115" y="0"/>
                    <a:pt x="94" y="1"/>
                    <a:pt x="78" y="8"/>
                  </a:cubicBezTo>
                  <a:lnTo>
                    <a:pt x="108" y="18"/>
                  </a:lnTo>
                  <a:cubicBezTo>
                    <a:pt x="124" y="11"/>
                    <a:pt x="145" y="10"/>
                    <a:pt x="163" y="15"/>
                  </a:cubicBezTo>
                </a:path>
                <a:path w="163" h="125">
                  <a:moveTo>
                    <a:pt x="163" y="15"/>
                  </a:moveTo>
                  <a:lnTo>
                    <a:pt x="132" y="4"/>
                  </a:lnTo>
                  <a:cubicBezTo>
                    <a:pt x="125" y="2"/>
                    <a:pt x="117" y="1"/>
                    <a:pt x="109" y="1"/>
                  </a:cubicBezTo>
                  <a:lnTo>
                    <a:pt x="139" y="12"/>
                  </a:lnTo>
                  <a:cubicBezTo>
                    <a:pt x="147" y="11"/>
                    <a:pt x="156" y="12"/>
                    <a:pt x="163" y="15"/>
                  </a:cubicBezTo>
                </a:path>
                <a:path w="163" h="125">
                  <a:moveTo>
                    <a:pt x="139" y="12"/>
                  </a:moveTo>
                  <a:lnTo>
                    <a:pt x="108" y="1"/>
                  </a:lnTo>
                  <a:cubicBezTo>
                    <a:pt x="103" y="2"/>
                    <a:pt x="98" y="2"/>
                    <a:pt x="93" y="3"/>
                  </a:cubicBezTo>
                  <a:lnTo>
                    <a:pt x="123" y="14"/>
                  </a:lnTo>
                  <a:cubicBezTo>
                    <a:pt x="128" y="13"/>
                    <a:pt x="133" y="12"/>
                    <a:pt x="139" y="12"/>
                  </a:cubicBezTo>
                </a:path>
                <a:path w="163" h="125">
                  <a:moveTo>
                    <a:pt x="123" y="14"/>
                  </a:moveTo>
                  <a:lnTo>
                    <a:pt x="93" y="3"/>
                  </a:lnTo>
                  <a:cubicBezTo>
                    <a:pt x="87" y="5"/>
                    <a:pt x="82" y="6"/>
                    <a:pt x="78" y="8"/>
                  </a:cubicBezTo>
                  <a:lnTo>
                    <a:pt x="108" y="18"/>
                  </a:lnTo>
                  <a:cubicBezTo>
                    <a:pt x="113" y="16"/>
                    <a:pt x="118" y="15"/>
                    <a:pt x="123" y="14"/>
                  </a:cubicBezTo>
                </a:path>
                <a:path w="163" h="125">
                  <a:moveTo>
                    <a:pt x="24" y="115"/>
                  </a:moveTo>
                  <a:lnTo>
                    <a:pt x="54" y="125"/>
                  </a:lnTo>
                  <a:cubicBezTo>
                    <a:pt x="38" y="119"/>
                    <a:pt x="30" y="108"/>
                    <a:pt x="32" y="96"/>
                  </a:cubicBezTo>
                  <a:cubicBezTo>
                    <a:pt x="35" y="64"/>
                    <a:pt x="63" y="35"/>
                    <a:pt x="109" y="18"/>
                  </a:cubicBezTo>
                  <a:lnTo>
                    <a:pt x="78" y="8"/>
                  </a:lnTo>
                  <a:cubicBezTo>
                    <a:pt x="33" y="25"/>
                    <a:pt x="4" y="54"/>
                    <a:pt x="1" y="86"/>
                  </a:cubicBezTo>
                  <a:cubicBezTo>
                    <a:pt x="0" y="97"/>
                    <a:pt x="8" y="108"/>
                    <a:pt x="24" y="115"/>
                  </a:cubicBezTo>
                </a:path>
                <a:path w="163" h="125">
                  <a:moveTo>
                    <a:pt x="107" y="18"/>
                  </a:moveTo>
                  <a:lnTo>
                    <a:pt x="77" y="8"/>
                  </a:lnTo>
                  <a:cubicBezTo>
                    <a:pt x="71" y="10"/>
                    <a:pt x="65" y="12"/>
                    <a:pt x="60" y="15"/>
                  </a:cubicBezTo>
                  <a:lnTo>
                    <a:pt x="91" y="25"/>
                  </a:lnTo>
                  <a:cubicBezTo>
                    <a:pt x="96" y="23"/>
                    <a:pt x="102" y="20"/>
                    <a:pt x="107" y="18"/>
                  </a:cubicBezTo>
                </a:path>
                <a:path w="163" h="125">
                  <a:moveTo>
                    <a:pt x="91" y="25"/>
                  </a:moveTo>
                  <a:lnTo>
                    <a:pt x="60" y="15"/>
                  </a:lnTo>
                  <a:cubicBezTo>
                    <a:pt x="55" y="18"/>
                    <a:pt x="49" y="21"/>
                    <a:pt x="44" y="24"/>
                  </a:cubicBezTo>
                  <a:lnTo>
                    <a:pt x="75" y="35"/>
                  </a:lnTo>
                  <a:cubicBezTo>
                    <a:pt x="80" y="31"/>
                    <a:pt x="85" y="28"/>
                    <a:pt x="91" y="25"/>
                  </a:cubicBezTo>
                </a:path>
                <a:path w="163" h="125">
                  <a:moveTo>
                    <a:pt x="75" y="35"/>
                  </a:moveTo>
                  <a:lnTo>
                    <a:pt x="44" y="24"/>
                  </a:lnTo>
                  <a:cubicBezTo>
                    <a:pt x="32" y="33"/>
                    <a:pt x="22" y="42"/>
                    <a:pt x="15" y="52"/>
                  </a:cubicBezTo>
                  <a:lnTo>
                    <a:pt x="45" y="62"/>
                  </a:lnTo>
                  <a:cubicBezTo>
                    <a:pt x="53" y="52"/>
                    <a:pt x="63" y="43"/>
                    <a:pt x="75" y="35"/>
                  </a:cubicBezTo>
                </a:path>
                <a:path w="163" h="125">
                  <a:moveTo>
                    <a:pt x="45" y="62"/>
                  </a:moveTo>
                  <a:lnTo>
                    <a:pt x="15" y="52"/>
                  </a:lnTo>
                  <a:cubicBezTo>
                    <a:pt x="12" y="55"/>
                    <a:pt x="10" y="59"/>
                    <a:pt x="8" y="63"/>
                  </a:cubicBezTo>
                  <a:lnTo>
                    <a:pt x="38" y="74"/>
                  </a:lnTo>
                  <a:cubicBezTo>
                    <a:pt x="40" y="70"/>
                    <a:pt x="42" y="66"/>
                    <a:pt x="45" y="62"/>
                  </a:cubicBezTo>
                </a:path>
                <a:path w="163" h="125">
                  <a:moveTo>
                    <a:pt x="38" y="74"/>
                  </a:moveTo>
                  <a:lnTo>
                    <a:pt x="8" y="63"/>
                  </a:lnTo>
                  <a:cubicBezTo>
                    <a:pt x="6" y="67"/>
                    <a:pt x="4" y="71"/>
                    <a:pt x="3" y="75"/>
                  </a:cubicBezTo>
                  <a:lnTo>
                    <a:pt x="33" y="85"/>
                  </a:lnTo>
                  <a:cubicBezTo>
                    <a:pt x="34" y="81"/>
                    <a:pt x="36" y="77"/>
                    <a:pt x="38" y="74"/>
                  </a:cubicBezTo>
                </a:path>
                <a:path w="163" h="125">
                  <a:moveTo>
                    <a:pt x="33" y="85"/>
                  </a:moveTo>
                  <a:lnTo>
                    <a:pt x="3" y="75"/>
                  </a:lnTo>
                  <a:cubicBezTo>
                    <a:pt x="2" y="79"/>
                    <a:pt x="1" y="82"/>
                    <a:pt x="1" y="86"/>
                  </a:cubicBezTo>
                  <a:lnTo>
                    <a:pt x="32" y="96"/>
                  </a:lnTo>
                  <a:cubicBezTo>
                    <a:pt x="32" y="93"/>
                    <a:pt x="32" y="89"/>
                    <a:pt x="33" y="85"/>
                  </a:cubicBezTo>
                </a:path>
                <a:path w="163" h="125">
                  <a:moveTo>
                    <a:pt x="32" y="96"/>
                  </a:moveTo>
                  <a:lnTo>
                    <a:pt x="1" y="86"/>
                  </a:lnTo>
                  <a:cubicBezTo>
                    <a:pt x="1" y="90"/>
                    <a:pt x="2" y="93"/>
                    <a:pt x="4" y="97"/>
                  </a:cubicBezTo>
                  <a:lnTo>
                    <a:pt x="34" y="107"/>
                  </a:lnTo>
                  <a:cubicBezTo>
                    <a:pt x="32" y="104"/>
                    <a:pt x="32" y="100"/>
                    <a:pt x="32" y="96"/>
                  </a:cubicBezTo>
                </a:path>
                <a:path w="163" h="125">
                  <a:moveTo>
                    <a:pt x="35" y="107"/>
                  </a:moveTo>
                  <a:lnTo>
                    <a:pt x="4" y="97"/>
                  </a:lnTo>
                  <a:cubicBezTo>
                    <a:pt x="6" y="104"/>
                    <a:pt x="14" y="111"/>
                    <a:pt x="25" y="115"/>
                  </a:cubicBezTo>
                  <a:lnTo>
                    <a:pt x="55" y="125"/>
                  </a:lnTo>
                  <a:cubicBezTo>
                    <a:pt x="44" y="121"/>
                    <a:pt x="37" y="115"/>
                    <a:pt x="35" y="10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7" name="path"/>
            <p:cNvSpPr/>
            <p:nvPr/>
          </p:nvSpPr>
          <p:spPr>
            <a:xfrm>
              <a:off x="3127388" y="1514652"/>
              <a:ext cx="97727" cy="84188"/>
            </a:xfrm>
            <a:custGeom>
              <a:avLst/>
              <a:gdLst/>
              <a:ahLst/>
              <a:cxnLst/>
              <a:rect l="0" t="0" r="0" b="0"/>
              <a:pathLst>
                <a:path w="153" h="132">
                  <a:moveTo>
                    <a:pt x="76" y="13"/>
                  </a:moveTo>
                  <a:cubicBezTo>
                    <a:pt x="31" y="31"/>
                    <a:pt x="3" y="60"/>
                    <a:pt x="0" y="92"/>
                  </a:cubicBezTo>
                  <a:cubicBezTo>
                    <a:pt x="0" y="121"/>
                    <a:pt x="34" y="132"/>
                    <a:pt x="76" y="118"/>
                  </a:cubicBezTo>
                  <a:cubicBezTo>
                    <a:pt x="122" y="100"/>
                    <a:pt x="150" y="71"/>
                    <a:pt x="153" y="39"/>
                  </a:cubicBezTo>
                  <a:cubicBezTo>
                    <a:pt x="153" y="11"/>
                    <a:pt x="119" y="0"/>
                    <a:pt x="76" y="13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8" name="path"/>
            <p:cNvSpPr/>
            <p:nvPr/>
          </p:nvSpPr>
          <p:spPr>
            <a:xfrm>
              <a:off x="3669894" y="1274584"/>
              <a:ext cx="158660" cy="122567"/>
            </a:xfrm>
            <a:custGeom>
              <a:avLst/>
              <a:gdLst/>
              <a:ahLst/>
              <a:cxnLst/>
              <a:rect l="0" t="0" r="0" b="0"/>
              <a:pathLst>
                <a:path w="249" h="193">
                  <a:moveTo>
                    <a:pt x="249" y="23"/>
                  </a:moveTo>
                  <a:lnTo>
                    <a:pt x="203" y="7"/>
                  </a:lnTo>
                  <a:cubicBezTo>
                    <a:pt x="175" y="0"/>
                    <a:pt x="144" y="1"/>
                    <a:pt x="119" y="12"/>
                  </a:cubicBezTo>
                  <a:lnTo>
                    <a:pt x="166" y="28"/>
                  </a:lnTo>
                  <a:cubicBezTo>
                    <a:pt x="190" y="17"/>
                    <a:pt x="222" y="16"/>
                    <a:pt x="249" y="23"/>
                  </a:cubicBezTo>
                </a:path>
                <a:path w="249" h="193">
                  <a:moveTo>
                    <a:pt x="249" y="23"/>
                  </a:moveTo>
                  <a:lnTo>
                    <a:pt x="203" y="7"/>
                  </a:lnTo>
                  <a:cubicBezTo>
                    <a:pt x="192" y="3"/>
                    <a:pt x="179" y="2"/>
                    <a:pt x="167" y="2"/>
                  </a:cubicBezTo>
                  <a:lnTo>
                    <a:pt x="213" y="18"/>
                  </a:lnTo>
                  <a:cubicBezTo>
                    <a:pt x="226" y="18"/>
                    <a:pt x="238" y="19"/>
                    <a:pt x="249" y="23"/>
                  </a:cubicBezTo>
                </a:path>
                <a:path w="249" h="193">
                  <a:moveTo>
                    <a:pt x="213" y="18"/>
                  </a:moveTo>
                  <a:lnTo>
                    <a:pt x="167" y="2"/>
                  </a:lnTo>
                  <a:cubicBezTo>
                    <a:pt x="158" y="3"/>
                    <a:pt x="149" y="4"/>
                    <a:pt x="141" y="6"/>
                  </a:cubicBezTo>
                  <a:lnTo>
                    <a:pt x="188" y="21"/>
                  </a:lnTo>
                  <a:cubicBezTo>
                    <a:pt x="196" y="19"/>
                    <a:pt x="205" y="18"/>
                    <a:pt x="213" y="18"/>
                  </a:cubicBezTo>
                  <a:lnTo>
                    <a:pt x="213" y="18"/>
                  </a:lnTo>
                </a:path>
                <a:path w="249" h="193">
                  <a:moveTo>
                    <a:pt x="189" y="22"/>
                  </a:moveTo>
                  <a:lnTo>
                    <a:pt x="142" y="6"/>
                  </a:lnTo>
                  <a:cubicBezTo>
                    <a:pt x="134" y="8"/>
                    <a:pt x="126" y="10"/>
                    <a:pt x="119" y="13"/>
                  </a:cubicBezTo>
                  <a:lnTo>
                    <a:pt x="166" y="29"/>
                  </a:lnTo>
                  <a:cubicBezTo>
                    <a:pt x="173" y="26"/>
                    <a:pt x="181" y="24"/>
                    <a:pt x="189" y="22"/>
                  </a:cubicBezTo>
                  <a:lnTo>
                    <a:pt x="189" y="22"/>
                  </a:lnTo>
                </a:path>
                <a:path w="249" h="193">
                  <a:moveTo>
                    <a:pt x="36" y="176"/>
                  </a:moveTo>
                  <a:lnTo>
                    <a:pt x="83" y="193"/>
                  </a:lnTo>
                  <a:cubicBezTo>
                    <a:pt x="59" y="182"/>
                    <a:pt x="46" y="166"/>
                    <a:pt x="49" y="148"/>
                  </a:cubicBezTo>
                  <a:cubicBezTo>
                    <a:pt x="53" y="99"/>
                    <a:pt x="97" y="55"/>
                    <a:pt x="166" y="28"/>
                  </a:cubicBezTo>
                  <a:lnTo>
                    <a:pt x="119" y="12"/>
                  </a:lnTo>
                  <a:cubicBezTo>
                    <a:pt x="50" y="39"/>
                    <a:pt x="7" y="83"/>
                    <a:pt x="2" y="132"/>
                  </a:cubicBezTo>
                  <a:cubicBezTo>
                    <a:pt x="0" y="149"/>
                    <a:pt x="13" y="166"/>
                    <a:pt x="36" y="176"/>
                  </a:cubicBezTo>
                </a:path>
                <a:path w="249" h="193">
                  <a:moveTo>
                    <a:pt x="165" y="28"/>
                  </a:moveTo>
                  <a:lnTo>
                    <a:pt x="118" y="12"/>
                  </a:lnTo>
                  <a:cubicBezTo>
                    <a:pt x="109" y="15"/>
                    <a:pt x="100" y="19"/>
                    <a:pt x="92" y="23"/>
                  </a:cubicBezTo>
                  <a:lnTo>
                    <a:pt x="139" y="39"/>
                  </a:lnTo>
                  <a:cubicBezTo>
                    <a:pt x="147" y="35"/>
                    <a:pt x="156" y="31"/>
                    <a:pt x="165" y="28"/>
                  </a:cubicBezTo>
                </a:path>
                <a:path w="249" h="193">
                  <a:moveTo>
                    <a:pt x="139" y="39"/>
                  </a:moveTo>
                  <a:lnTo>
                    <a:pt x="93" y="23"/>
                  </a:lnTo>
                  <a:cubicBezTo>
                    <a:pt x="83" y="28"/>
                    <a:pt x="75" y="33"/>
                    <a:pt x="67" y="38"/>
                  </a:cubicBezTo>
                  <a:lnTo>
                    <a:pt x="114" y="53"/>
                  </a:lnTo>
                  <a:cubicBezTo>
                    <a:pt x="122" y="48"/>
                    <a:pt x="130" y="43"/>
                    <a:pt x="139" y="39"/>
                  </a:cubicBezTo>
                </a:path>
                <a:path w="249" h="193">
                  <a:moveTo>
                    <a:pt x="115" y="53"/>
                  </a:moveTo>
                  <a:lnTo>
                    <a:pt x="68" y="38"/>
                  </a:lnTo>
                  <a:cubicBezTo>
                    <a:pt x="49" y="51"/>
                    <a:pt x="34" y="65"/>
                    <a:pt x="23" y="80"/>
                  </a:cubicBezTo>
                  <a:lnTo>
                    <a:pt x="69" y="97"/>
                  </a:lnTo>
                  <a:cubicBezTo>
                    <a:pt x="81" y="81"/>
                    <a:pt x="96" y="67"/>
                    <a:pt x="115" y="54"/>
                  </a:cubicBezTo>
                  <a:lnTo>
                    <a:pt x="115" y="53"/>
                  </a:lnTo>
                </a:path>
                <a:path w="249" h="193">
                  <a:moveTo>
                    <a:pt x="69" y="96"/>
                  </a:moveTo>
                  <a:lnTo>
                    <a:pt x="23" y="80"/>
                  </a:lnTo>
                  <a:cubicBezTo>
                    <a:pt x="18" y="85"/>
                    <a:pt x="15" y="91"/>
                    <a:pt x="12" y="97"/>
                  </a:cubicBezTo>
                  <a:lnTo>
                    <a:pt x="58" y="113"/>
                  </a:lnTo>
                  <a:cubicBezTo>
                    <a:pt x="61" y="107"/>
                    <a:pt x="65" y="101"/>
                    <a:pt x="69" y="96"/>
                  </a:cubicBezTo>
                </a:path>
                <a:path w="249" h="193">
                  <a:moveTo>
                    <a:pt x="58" y="113"/>
                  </a:moveTo>
                  <a:lnTo>
                    <a:pt x="12" y="97"/>
                  </a:lnTo>
                  <a:cubicBezTo>
                    <a:pt x="9" y="103"/>
                    <a:pt x="6" y="109"/>
                    <a:pt x="5" y="115"/>
                  </a:cubicBezTo>
                  <a:lnTo>
                    <a:pt x="51" y="131"/>
                  </a:lnTo>
                  <a:cubicBezTo>
                    <a:pt x="53" y="125"/>
                    <a:pt x="55" y="119"/>
                    <a:pt x="58" y="113"/>
                  </a:cubicBezTo>
                </a:path>
                <a:path w="249" h="193">
                  <a:moveTo>
                    <a:pt x="51" y="131"/>
                  </a:moveTo>
                  <a:lnTo>
                    <a:pt x="5" y="115"/>
                  </a:lnTo>
                  <a:cubicBezTo>
                    <a:pt x="3" y="121"/>
                    <a:pt x="2" y="126"/>
                    <a:pt x="2" y="132"/>
                  </a:cubicBezTo>
                  <a:lnTo>
                    <a:pt x="49" y="148"/>
                  </a:lnTo>
                  <a:cubicBezTo>
                    <a:pt x="49" y="143"/>
                    <a:pt x="50" y="137"/>
                    <a:pt x="51" y="131"/>
                  </a:cubicBezTo>
                  <a:lnTo>
                    <a:pt x="51" y="131"/>
                  </a:lnTo>
                </a:path>
                <a:path w="249" h="193">
                  <a:moveTo>
                    <a:pt x="49" y="148"/>
                  </a:moveTo>
                  <a:lnTo>
                    <a:pt x="2" y="132"/>
                  </a:lnTo>
                  <a:cubicBezTo>
                    <a:pt x="2" y="138"/>
                    <a:pt x="3" y="143"/>
                    <a:pt x="5" y="149"/>
                  </a:cubicBezTo>
                  <a:lnTo>
                    <a:pt x="52" y="165"/>
                  </a:lnTo>
                  <a:cubicBezTo>
                    <a:pt x="50" y="160"/>
                    <a:pt x="49" y="154"/>
                    <a:pt x="49" y="148"/>
                  </a:cubicBezTo>
                </a:path>
                <a:path w="249" h="193">
                  <a:moveTo>
                    <a:pt x="52" y="165"/>
                  </a:moveTo>
                  <a:lnTo>
                    <a:pt x="5" y="148"/>
                  </a:lnTo>
                  <a:cubicBezTo>
                    <a:pt x="9" y="160"/>
                    <a:pt x="20" y="170"/>
                    <a:pt x="36" y="176"/>
                  </a:cubicBezTo>
                  <a:lnTo>
                    <a:pt x="83" y="192"/>
                  </a:lnTo>
                  <a:cubicBezTo>
                    <a:pt x="67" y="186"/>
                    <a:pt x="55" y="176"/>
                    <a:pt x="52" y="164"/>
                  </a:cubicBezTo>
                  <a:lnTo>
                    <a:pt x="52" y="16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9" name="path"/>
            <p:cNvSpPr/>
            <p:nvPr/>
          </p:nvSpPr>
          <p:spPr>
            <a:xfrm>
              <a:off x="3701353" y="1280185"/>
              <a:ext cx="148868" cy="126284"/>
            </a:xfrm>
            <a:custGeom>
              <a:avLst/>
              <a:gdLst/>
              <a:ahLst/>
              <a:cxnLst/>
              <a:rect l="0" t="0" r="0" b="0"/>
              <a:pathLst>
                <a:path w="234" h="198">
                  <a:moveTo>
                    <a:pt x="116" y="19"/>
                  </a:moveTo>
                  <a:cubicBezTo>
                    <a:pt x="47" y="46"/>
                    <a:pt x="4" y="90"/>
                    <a:pt x="0" y="139"/>
                  </a:cubicBezTo>
                  <a:cubicBezTo>
                    <a:pt x="0" y="183"/>
                    <a:pt x="52" y="201"/>
                    <a:pt x="117" y="179"/>
                  </a:cubicBezTo>
                  <a:cubicBezTo>
                    <a:pt x="186" y="152"/>
                    <a:pt x="230" y="108"/>
                    <a:pt x="234" y="59"/>
                  </a:cubicBezTo>
                  <a:cubicBezTo>
                    <a:pt x="234" y="15"/>
                    <a:pt x="181" y="-2"/>
                    <a:pt x="116" y="19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0" name="path"/>
            <p:cNvSpPr/>
            <p:nvPr/>
          </p:nvSpPr>
          <p:spPr>
            <a:xfrm>
              <a:off x="3725164" y="1305255"/>
              <a:ext cx="103391" cy="80111"/>
            </a:xfrm>
            <a:custGeom>
              <a:avLst/>
              <a:gdLst/>
              <a:ahLst/>
              <a:cxnLst/>
              <a:rect l="0" t="0" r="0" b="0"/>
              <a:pathLst>
                <a:path w="162" h="126">
                  <a:moveTo>
                    <a:pt x="162" y="15"/>
                  </a:moveTo>
                  <a:lnTo>
                    <a:pt x="132" y="4"/>
                  </a:lnTo>
                  <a:cubicBezTo>
                    <a:pt x="114" y="0"/>
                    <a:pt x="93" y="1"/>
                    <a:pt x="78" y="8"/>
                  </a:cubicBezTo>
                  <a:lnTo>
                    <a:pt x="108" y="18"/>
                  </a:lnTo>
                  <a:cubicBezTo>
                    <a:pt x="124" y="11"/>
                    <a:pt x="145" y="10"/>
                    <a:pt x="162" y="15"/>
                  </a:cubicBezTo>
                </a:path>
                <a:path w="162" h="126">
                  <a:moveTo>
                    <a:pt x="162" y="15"/>
                  </a:moveTo>
                  <a:lnTo>
                    <a:pt x="132" y="4"/>
                  </a:lnTo>
                  <a:cubicBezTo>
                    <a:pt x="125" y="2"/>
                    <a:pt x="117" y="1"/>
                    <a:pt x="108" y="1"/>
                  </a:cubicBezTo>
                  <a:lnTo>
                    <a:pt x="139" y="12"/>
                  </a:lnTo>
                  <a:cubicBezTo>
                    <a:pt x="147" y="11"/>
                    <a:pt x="155" y="12"/>
                    <a:pt x="162" y="15"/>
                  </a:cubicBezTo>
                </a:path>
                <a:path w="162" h="126">
                  <a:moveTo>
                    <a:pt x="139" y="12"/>
                  </a:moveTo>
                  <a:lnTo>
                    <a:pt x="108" y="1"/>
                  </a:lnTo>
                  <a:cubicBezTo>
                    <a:pt x="103" y="2"/>
                    <a:pt x="98" y="2"/>
                    <a:pt x="92" y="3"/>
                  </a:cubicBezTo>
                  <a:lnTo>
                    <a:pt x="123" y="14"/>
                  </a:lnTo>
                  <a:cubicBezTo>
                    <a:pt x="128" y="13"/>
                    <a:pt x="133" y="12"/>
                    <a:pt x="139" y="12"/>
                  </a:cubicBezTo>
                </a:path>
                <a:path w="162" h="126">
                  <a:moveTo>
                    <a:pt x="123" y="14"/>
                  </a:moveTo>
                  <a:lnTo>
                    <a:pt x="92" y="3"/>
                  </a:lnTo>
                  <a:cubicBezTo>
                    <a:pt x="87" y="5"/>
                    <a:pt x="82" y="6"/>
                    <a:pt x="78" y="8"/>
                  </a:cubicBezTo>
                  <a:lnTo>
                    <a:pt x="108" y="18"/>
                  </a:lnTo>
                  <a:cubicBezTo>
                    <a:pt x="113" y="16"/>
                    <a:pt x="118" y="15"/>
                    <a:pt x="123" y="14"/>
                  </a:cubicBezTo>
                </a:path>
                <a:path w="162" h="126">
                  <a:moveTo>
                    <a:pt x="24" y="115"/>
                  </a:moveTo>
                  <a:lnTo>
                    <a:pt x="54" y="126"/>
                  </a:lnTo>
                  <a:cubicBezTo>
                    <a:pt x="38" y="119"/>
                    <a:pt x="30" y="108"/>
                    <a:pt x="32" y="97"/>
                  </a:cubicBezTo>
                  <a:cubicBezTo>
                    <a:pt x="35" y="65"/>
                    <a:pt x="63" y="36"/>
                    <a:pt x="109" y="18"/>
                  </a:cubicBezTo>
                  <a:lnTo>
                    <a:pt x="78" y="8"/>
                  </a:lnTo>
                  <a:cubicBezTo>
                    <a:pt x="33" y="25"/>
                    <a:pt x="4" y="54"/>
                    <a:pt x="2" y="86"/>
                  </a:cubicBezTo>
                  <a:cubicBezTo>
                    <a:pt x="0" y="97"/>
                    <a:pt x="8" y="109"/>
                    <a:pt x="24" y="115"/>
                  </a:cubicBezTo>
                </a:path>
                <a:path w="162" h="126">
                  <a:moveTo>
                    <a:pt x="108" y="18"/>
                  </a:moveTo>
                  <a:lnTo>
                    <a:pt x="78" y="8"/>
                  </a:lnTo>
                  <a:lnTo>
                    <a:pt x="108" y="18"/>
                  </a:lnTo>
                </a:path>
                <a:path w="162" h="126">
                  <a:moveTo>
                    <a:pt x="107" y="18"/>
                  </a:moveTo>
                  <a:lnTo>
                    <a:pt x="77" y="8"/>
                  </a:lnTo>
                  <a:cubicBezTo>
                    <a:pt x="71" y="10"/>
                    <a:pt x="66" y="12"/>
                    <a:pt x="60" y="15"/>
                  </a:cubicBezTo>
                  <a:lnTo>
                    <a:pt x="91" y="25"/>
                  </a:lnTo>
                  <a:cubicBezTo>
                    <a:pt x="96" y="23"/>
                    <a:pt x="101" y="20"/>
                    <a:pt x="107" y="18"/>
                  </a:cubicBezTo>
                </a:path>
                <a:path w="162" h="126">
                  <a:moveTo>
                    <a:pt x="91" y="25"/>
                  </a:moveTo>
                  <a:lnTo>
                    <a:pt x="60" y="15"/>
                  </a:lnTo>
                  <a:cubicBezTo>
                    <a:pt x="54" y="18"/>
                    <a:pt x="49" y="21"/>
                    <a:pt x="44" y="24"/>
                  </a:cubicBezTo>
                  <a:lnTo>
                    <a:pt x="75" y="35"/>
                  </a:lnTo>
                  <a:cubicBezTo>
                    <a:pt x="80" y="31"/>
                    <a:pt x="85" y="28"/>
                    <a:pt x="91" y="25"/>
                  </a:cubicBezTo>
                </a:path>
                <a:path w="162" h="126">
                  <a:moveTo>
                    <a:pt x="75" y="35"/>
                  </a:moveTo>
                  <a:lnTo>
                    <a:pt x="44" y="24"/>
                  </a:lnTo>
                  <a:cubicBezTo>
                    <a:pt x="32" y="33"/>
                    <a:pt x="22" y="42"/>
                    <a:pt x="15" y="52"/>
                  </a:cubicBezTo>
                  <a:lnTo>
                    <a:pt x="45" y="62"/>
                  </a:lnTo>
                  <a:cubicBezTo>
                    <a:pt x="53" y="52"/>
                    <a:pt x="63" y="43"/>
                    <a:pt x="75" y="35"/>
                  </a:cubicBezTo>
                </a:path>
                <a:path w="162" h="126">
                  <a:moveTo>
                    <a:pt x="45" y="62"/>
                  </a:moveTo>
                  <a:lnTo>
                    <a:pt x="15" y="52"/>
                  </a:lnTo>
                  <a:cubicBezTo>
                    <a:pt x="12" y="56"/>
                    <a:pt x="9" y="59"/>
                    <a:pt x="7" y="63"/>
                  </a:cubicBezTo>
                  <a:lnTo>
                    <a:pt x="38" y="73"/>
                  </a:lnTo>
                  <a:cubicBezTo>
                    <a:pt x="40" y="70"/>
                    <a:pt x="42" y="66"/>
                    <a:pt x="45" y="62"/>
                  </a:cubicBezTo>
                </a:path>
                <a:path w="162" h="126">
                  <a:moveTo>
                    <a:pt x="38" y="73"/>
                  </a:moveTo>
                  <a:lnTo>
                    <a:pt x="7" y="63"/>
                  </a:lnTo>
                  <a:cubicBezTo>
                    <a:pt x="5" y="67"/>
                    <a:pt x="4" y="71"/>
                    <a:pt x="3" y="75"/>
                  </a:cubicBezTo>
                  <a:lnTo>
                    <a:pt x="33" y="85"/>
                  </a:lnTo>
                  <a:cubicBezTo>
                    <a:pt x="34" y="81"/>
                    <a:pt x="36" y="77"/>
                    <a:pt x="38" y="73"/>
                  </a:cubicBezTo>
                </a:path>
                <a:path w="162" h="126">
                  <a:moveTo>
                    <a:pt x="33" y="85"/>
                  </a:moveTo>
                  <a:lnTo>
                    <a:pt x="3" y="74"/>
                  </a:lnTo>
                  <a:cubicBezTo>
                    <a:pt x="2" y="78"/>
                    <a:pt x="1" y="82"/>
                    <a:pt x="2" y="85"/>
                  </a:cubicBezTo>
                  <a:lnTo>
                    <a:pt x="32" y="96"/>
                  </a:lnTo>
                  <a:cubicBezTo>
                    <a:pt x="32" y="92"/>
                    <a:pt x="32" y="88"/>
                    <a:pt x="33" y="85"/>
                  </a:cubicBezTo>
                </a:path>
                <a:path w="162" h="126">
                  <a:moveTo>
                    <a:pt x="32" y="96"/>
                  </a:moveTo>
                  <a:lnTo>
                    <a:pt x="2" y="86"/>
                  </a:lnTo>
                  <a:cubicBezTo>
                    <a:pt x="1" y="90"/>
                    <a:pt x="2" y="93"/>
                    <a:pt x="3" y="97"/>
                  </a:cubicBezTo>
                  <a:lnTo>
                    <a:pt x="34" y="107"/>
                  </a:lnTo>
                  <a:cubicBezTo>
                    <a:pt x="32" y="104"/>
                    <a:pt x="32" y="100"/>
                    <a:pt x="32" y="96"/>
                  </a:cubicBezTo>
                </a:path>
                <a:path w="162" h="126">
                  <a:moveTo>
                    <a:pt x="34" y="107"/>
                  </a:moveTo>
                  <a:lnTo>
                    <a:pt x="3" y="97"/>
                  </a:lnTo>
                  <a:cubicBezTo>
                    <a:pt x="6" y="104"/>
                    <a:pt x="13" y="111"/>
                    <a:pt x="24" y="115"/>
                  </a:cubicBezTo>
                  <a:lnTo>
                    <a:pt x="54" y="125"/>
                  </a:lnTo>
                  <a:cubicBezTo>
                    <a:pt x="43" y="121"/>
                    <a:pt x="36" y="115"/>
                    <a:pt x="34" y="10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1" name="path"/>
            <p:cNvSpPr/>
            <p:nvPr/>
          </p:nvSpPr>
          <p:spPr>
            <a:xfrm>
              <a:off x="3745167" y="1307833"/>
              <a:ext cx="97726" cy="84582"/>
            </a:xfrm>
            <a:custGeom>
              <a:avLst/>
              <a:gdLst/>
              <a:ahLst/>
              <a:cxnLst/>
              <a:rect l="0" t="0" r="0" b="0"/>
              <a:pathLst>
                <a:path w="153" h="133">
                  <a:moveTo>
                    <a:pt x="76" y="14"/>
                  </a:moveTo>
                  <a:cubicBezTo>
                    <a:pt x="31" y="31"/>
                    <a:pt x="2" y="60"/>
                    <a:pt x="0" y="92"/>
                  </a:cubicBezTo>
                  <a:cubicBezTo>
                    <a:pt x="0" y="121"/>
                    <a:pt x="34" y="133"/>
                    <a:pt x="76" y="118"/>
                  </a:cubicBezTo>
                  <a:cubicBezTo>
                    <a:pt x="122" y="101"/>
                    <a:pt x="150" y="72"/>
                    <a:pt x="153" y="40"/>
                  </a:cubicBezTo>
                  <a:cubicBezTo>
                    <a:pt x="153" y="11"/>
                    <a:pt x="119" y="0"/>
                    <a:pt x="76" y="14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" name="path"/>
            <p:cNvSpPr/>
            <p:nvPr/>
          </p:nvSpPr>
          <p:spPr>
            <a:xfrm>
              <a:off x="4274008" y="1068743"/>
              <a:ext cx="158648" cy="122555"/>
            </a:xfrm>
            <a:custGeom>
              <a:avLst/>
              <a:gdLst/>
              <a:ahLst/>
              <a:cxnLst/>
              <a:rect l="0" t="0" r="0" b="0"/>
              <a:pathLst>
                <a:path w="249" h="193">
                  <a:moveTo>
                    <a:pt x="249" y="23"/>
                  </a:moveTo>
                  <a:lnTo>
                    <a:pt x="203" y="7"/>
                  </a:lnTo>
                  <a:cubicBezTo>
                    <a:pt x="175" y="0"/>
                    <a:pt x="144" y="1"/>
                    <a:pt x="119" y="12"/>
                  </a:cubicBezTo>
                  <a:lnTo>
                    <a:pt x="166" y="27"/>
                  </a:lnTo>
                  <a:cubicBezTo>
                    <a:pt x="190" y="17"/>
                    <a:pt x="222" y="15"/>
                    <a:pt x="249" y="23"/>
                  </a:cubicBezTo>
                </a:path>
                <a:path w="249" h="193">
                  <a:moveTo>
                    <a:pt x="249" y="23"/>
                  </a:moveTo>
                  <a:lnTo>
                    <a:pt x="203" y="7"/>
                  </a:lnTo>
                  <a:cubicBezTo>
                    <a:pt x="192" y="3"/>
                    <a:pt x="179" y="2"/>
                    <a:pt x="167" y="2"/>
                  </a:cubicBezTo>
                  <a:lnTo>
                    <a:pt x="213" y="18"/>
                  </a:lnTo>
                  <a:cubicBezTo>
                    <a:pt x="226" y="17"/>
                    <a:pt x="238" y="19"/>
                    <a:pt x="249" y="22"/>
                  </a:cubicBezTo>
                  <a:lnTo>
                    <a:pt x="249" y="23"/>
                  </a:lnTo>
                </a:path>
                <a:path w="249" h="193">
                  <a:moveTo>
                    <a:pt x="213" y="18"/>
                  </a:moveTo>
                  <a:lnTo>
                    <a:pt x="167" y="3"/>
                  </a:lnTo>
                  <a:cubicBezTo>
                    <a:pt x="158" y="4"/>
                    <a:pt x="149" y="5"/>
                    <a:pt x="141" y="6"/>
                  </a:cubicBezTo>
                  <a:lnTo>
                    <a:pt x="188" y="22"/>
                  </a:lnTo>
                  <a:cubicBezTo>
                    <a:pt x="196" y="20"/>
                    <a:pt x="204" y="19"/>
                    <a:pt x="213" y="18"/>
                  </a:cubicBezTo>
                  <a:lnTo>
                    <a:pt x="213" y="18"/>
                  </a:lnTo>
                </a:path>
                <a:path w="249" h="193">
                  <a:moveTo>
                    <a:pt x="188" y="22"/>
                  </a:moveTo>
                  <a:lnTo>
                    <a:pt x="142" y="6"/>
                  </a:lnTo>
                  <a:cubicBezTo>
                    <a:pt x="134" y="8"/>
                    <a:pt x="126" y="10"/>
                    <a:pt x="119" y="13"/>
                  </a:cubicBezTo>
                  <a:lnTo>
                    <a:pt x="165" y="28"/>
                  </a:lnTo>
                  <a:cubicBezTo>
                    <a:pt x="173" y="25"/>
                    <a:pt x="180" y="23"/>
                    <a:pt x="188" y="22"/>
                  </a:cubicBezTo>
                </a:path>
                <a:path w="249" h="193">
                  <a:moveTo>
                    <a:pt x="36" y="176"/>
                  </a:moveTo>
                  <a:lnTo>
                    <a:pt x="83" y="193"/>
                  </a:lnTo>
                  <a:cubicBezTo>
                    <a:pt x="59" y="182"/>
                    <a:pt x="46" y="165"/>
                    <a:pt x="49" y="148"/>
                  </a:cubicBezTo>
                  <a:cubicBezTo>
                    <a:pt x="53" y="99"/>
                    <a:pt x="96" y="55"/>
                    <a:pt x="165" y="28"/>
                  </a:cubicBezTo>
                  <a:lnTo>
                    <a:pt x="119" y="13"/>
                  </a:lnTo>
                  <a:cubicBezTo>
                    <a:pt x="50" y="39"/>
                    <a:pt x="6" y="84"/>
                    <a:pt x="2" y="133"/>
                  </a:cubicBezTo>
                  <a:cubicBezTo>
                    <a:pt x="0" y="150"/>
                    <a:pt x="12" y="166"/>
                    <a:pt x="36" y="176"/>
                  </a:cubicBezTo>
                </a:path>
                <a:path w="249" h="193">
                  <a:moveTo>
                    <a:pt x="165" y="28"/>
                  </a:moveTo>
                  <a:lnTo>
                    <a:pt x="119" y="13"/>
                  </a:lnTo>
                  <a:lnTo>
                    <a:pt x="118" y="13"/>
                  </a:lnTo>
                  <a:lnTo>
                    <a:pt x="164" y="29"/>
                  </a:lnTo>
                  <a:lnTo>
                    <a:pt x="165" y="28"/>
                  </a:lnTo>
                </a:path>
                <a:path w="249" h="193">
                  <a:moveTo>
                    <a:pt x="164" y="28"/>
                  </a:moveTo>
                  <a:lnTo>
                    <a:pt x="118" y="12"/>
                  </a:lnTo>
                  <a:cubicBezTo>
                    <a:pt x="109" y="15"/>
                    <a:pt x="100" y="19"/>
                    <a:pt x="92" y="23"/>
                  </a:cubicBezTo>
                  <a:lnTo>
                    <a:pt x="139" y="39"/>
                  </a:lnTo>
                  <a:cubicBezTo>
                    <a:pt x="147" y="35"/>
                    <a:pt x="155" y="31"/>
                    <a:pt x="164" y="28"/>
                  </a:cubicBezTo>
                </a:path>
                <a:path w="249" h="193">
                  <a:moveTo>
                    <a:pt x="139" y="39"/>
                  </a:moveTo>
                  <a:lnTo>
                    <a:pt x="92" y="23"/>
                  </a:lnTo>
                  <a:cubicBezTo>
                    <a:pt x="83" y="27"/>
                    <a:pt x="75" y="32"/>
                    <a:pt x="67" y="37"/>
                  </a:cubicBezTo>
                  <a:lnTo>
                    <a:pt x="113" y="54"/>
                  </a:lnTo>
                  <a:cubicBezTo>
                    <a:pt x="121" y="48"/>
                    <a:pt x="130" y="43"/>
                    <a:pt x="139" y="39"/>
                  </a:cubicBezTo>
                </a:path>
                <a:path w="249" h="193">
                  <a:moveTo>
                    <a:pt x="114" y="54"/>
                  </a:moveTo>
                  <a:lnTo>
                    <a:pt x="68" y="37"/>
                  </a:lnTo>
                  <a:cubicBezTo>
                    <a:pt x="49" y="50"/>
                    <a:pt x="34" y="64"/>
                    <a:pt x="22" y="80"/>
                  </a:cubicBezTo>
                  <a:lnTo>
                    <a:pt x="70" y="96"/>
                  </a:lnTo>
                  <a:cubicBezTo>
                    <a:pt x="81" y="80"/>
                    <a:pt x="96" y="66"/>
                    <a:pt x="115" y="54"/>
                  </a:cubicBezTo>
                  <a:lnTo>
                    <a:pt x="114" y="54"/>
                  </a:lnTo>
                </a:path>
                <a:path w="249" h="193">
                  <a:moveTo>
                    <a:pt x="70" y="96"/>
                  </a:moveTo>
                  <a:lnTo>
                    <a:pt x="23" y="80"/>
                  </a:lnTo>
                  <a:cubicBezTo>
                    <a:pt x="19" y="85"/>
                    <a:pt x="15" y="91"/>
                    <a:pt x="12" y="97"/>
                  </a:cubicBezTo>
                  <a:lnTo>
                    <a:pt x="59" y="113"/>
                  </a:lnTo>
                  <a:cubicBezTo>
                    <a:pt x="62" y="107"/>
                    <a:pt x="66" y="101"/>
                    <a:pt x="70" y="96"/>
                  </a:cubicBezTo>
                </a:path>
                <a:path w="249" h="193">
                  <a:moveTo>
                    <a:pt x="58" y="113"/>
                  </a:moveTo>
                  <a:lnTo>
                    <a:pt x="12" y="97"/>
                  </a:lnTo>
                  <a:cubicBezTo>
                    <a:pt x="8" y="103"/>
                    <a:pt x="6" y="109"/>
                    <a:pt x="4" y="115"/>
                  </a:cubicBezTo>
                  <a:lnTo>
                    <a:pt x="51" y="131"/>
                  </a:lnTo>
                  <a:cubicBezTo>
                    <a:pt x="53" y="125"/>
                    <a:pt x="55" y="119"/>
                    <a:pt x="58" y="113"/>
                  </a:cubicBezTo>
                </a:path>
                <a:path w="249" h="193">
                  <a:moveTo>
                    <a:pt x="51" y="131"/>
                  </a:moveTo>
                  <a:lnTo>
                    <a:pt x="4" y="115"/>
                  </a:lnTo>
                  <a:cubicBezTo>
                    <a:pt x="3" y="121"/>
                    <a:pt x="2" y="126"/>
                    <a:pt x="2" y="132"/>
                  </a:cubicBezTo>
                  <a:lnTo>
                    <a:pt x="49" y="148"/>
                  </a:lnTo>
                  <a:cubicBezTo>
                    <a:pt x="49" y="142"/>
                    <a:pt x="50" y="137"/>
                    <a:pt x="51" y="131"/>
                  </a:cubicBezTo>
                </a:path>
                <a:path w="249" h="193">
                  <a:moveTo>
                    <a:pt x="49" y="148"/>
                  </a:moveTo>
                  <a:lnTo>
                    <a:pt x="2" y="132"/>
                  </a:lnTo>
                  <a:cubicBezTo>
                    <a:pt x="2" y="138"/>
                    <a:pt x="3" y="143"/>
                    <a:pt x="5" y="149"/>
                  </a:cubicBezTo>
                  <a:lnTo>
                    <a:pt x="52" y="165"/>
                  </a:lnTo>
                  <a:cubicBezTo>
                    <a:pt x="50" y="159"/>
                    <a:pt x="49" y="154"/>
                    <a:pt x="49" y="148"/>
                  </a:cubicBezTo>
                </a:path>
                <a:path w="249" h="193">
                  <a:moveTo>
                    <a:pt x="52" y="165"/>
                  </a:moveTo>
                  <a:lnTo>
                    <a:pt x="5" y="149"/>
                  </a:lnTo>
                  <a:cubicBezTo>
                    <a:pt x="8" y="160"/>
                    <a:pt x="20" y="170"/>
                    <a:pt x="36" y="176"/>
                  </a:cubicBezTo>
                  <a:lnTo>
                    <a:pt x="83" y="193"/>
                  </a:lnTo>
                  <a:cubicBezTo>
                    <a:pt x="66" y="186"/>
                    <a:pt x="55" y="176"/>
                    <a:pt x="52" y="165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" name="path"/>
            <p:cNvSpPr/>
            <p:nvPr/>
          </p:nvSpPr>
          <p:spPr>
            <a:xfrm>
              <a:off x="4305287" y="1074383"/>
              <a:ext cx="148869" cy="126243"/>
            </a:xfrm>
            <a:custGeom>
              <a:avLst/>
              <a:gdLst/>
              <a:ahLst/>
              <a:cxnLst/>
              <a:rect l="0" t="0" r="0" b="0"/>
              <a:pathLst>
                <a:path w="234" h="198">
                  <a:moveTo>
                    <a:pt x="116" y="19"/>
                  </a:moveTo>
                  <a:cubicBezTo>
                    <a:pt x="47" y="46"/>
                    <a:pt x="4" y="90"/>
                    <a:pt x="0" y="139"/>
                  </a:cubicBezTo>
                  <a:cubicBezTo>
                    <a:pt x="0" y="183"/>
                    <a:pt x="52" y="201"/>
                    <a:pt x="117" y="179"/>
                  </a:cubicBezTo>
                  <a:cubicBezTo>
                    <a:pt x="186" y="152"/>
                    <a:pt x="230" y="108"/>
                    <a:pt x="234" y="59"/>
                  </a:cubicBezTo>
                  <a:cubicBezTo>
                    <a:pt x="234" y="15"/>
                    <a:pt x="181" y="-2"/>
                    <a:pt x="116" y="19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4" name="path"/>
            <p:cNvSpPr/>
            <p:nvPr/>
          </p:nvSpPr>
          <p:spPr>
            <a:xfrm>
              <a:off x="4329100" y="1099451"/>
              <a:ext cx="103555" cy="79882"/>
            </a:xfrm>
            <a:custGeom>
              <a:avLst/>
              <a:gdLst/>
              <a:ahLst/>
              <a:cxnLst/>
              <a:rect l="0" t="0" r="0" b="0"/>
              <a:pathLst>
                <a:path w="163" h="125">
                  <a:moveTo>
                    <a:pt x="163" y="15"/>
                  </a:moveTo>
                  <a:lnTo>
                    <a:pt x="132" y="4"/>
                  </a:lnTo>
                  <a:cubicBezTo>
                    <a:pt x="115" y="0"/>
                    <a:pt x="94" y="1"/>
                    <a:pt x="78" y="7"/>
                  </a:cubicBezTo>
                  <a:lnTo>
                    <a:pt x="108" y="18"/>
                  </a:lnTo>
                  <a:cubicBezTo>
                    <a:pt x="124" y="11"/>
                    <a:pt x="145" y="10"/>
                    <a:pt x="163" y="15"/>
                  </a:cubicBezTo>
                </a:path>
                <a:path w="163" h="125">
                  <a:moveTo>
                    <a:pt x="163" y="15"/>
                  </a:moveTo>
                  <a:lnTo>
                    <a:pt x="132" y="4"/>
                  </a:lnTo>
                  <a:cubicBezTo>
                    <a:pt x="125" y="2"/>
                    <a:pt x="117" y="1"/>
                    <a:pt x="109" y="1"/>
                  </a:cubicBezTo>
                  <a:lnTo>
                    <a:pt x="139" y="12"/>
                  </a:lnTo>
                  <a:cubicBezTo>
                    <a:pt x="147" y="11"/>
                    <a:pt x="155" y="12"/>
                    <a:pt x="163" y="15"/>
                  </a:cubicBezTo>
                </a:path>
                <a:path w="163" h="125">
                  <a:moveTo>
                    <a:pt x="139" y="12"/>
                  </a:moveTo>
                  <a:lnTo>
                    <a:pt x="108" y="1"/>
                  </a:lnTo>
                  <a:cubicBezTo>
                    <a:pt x="103" y="2"/>
                    <a:pt x="98" y="2"/>
                    <a:pt x="92" y="3"/>
                  </a:cubicBezTo>
                  <a:lnTo>
                    <a:pt x="123" y="14"/>
                  </a:lnTo>
                  <a:cubicBezTo>
                    <a:pt x="128" y="13"/>
                    <a:pt x="133" y="12"/>
                    <a:pt x="139" y="12"/>
                  </a:cubicBezTo>
                </a:path>
                <a:path w="163" h="125">
                  <a:moveTo>
                    <a:pt x="123" y="14"/>
                  </a:moveTo>
                  <a:lnTo>
                    <a:pt x="92" y="3"/>
                  </a:lnTo>
                  <a:cubicBezTo>
                    <a:pt x="87" y="4"/>
                    <a:pt x="82" y="6"/>
                    <a:pt x="78" y="7"/>
                  </a:cubicBezTo>
                  <a:lnTo>
                    <a:pt x="108" y="18"/>
                  </a:lnTo>
                  <a:cubicBezTo>
                    <a:pt x="113" y="16"/>
                    <a:pt x="118" y="15"/>
                    <a:pt x="123" y="14"/>
                  </a:cubicBezTo>
                </a:path>
                <a:path w="163" h="125">
                  <a:moveTo>
                    <a:pt x="24" y="115"/>
                  </a:moveTo>
                  <a:lnTo>
                    <a:pt x="54" y="125"/>
                  </a:lnTo>
                  <a:cubicBezTo>
                    <a:pt x="38" y="119"/>
                    <a:pt x="30" y="108"/>
                    <a:pt x="32" y="96"/>
                  </a:cubicBezTo>
                  <a:cubicBezTo>
                    <a:pt x="35" y="64"/>
                    <a:pt x="63" y="35"/>
                    <a:pt x="109" y="18"/>
                  </a:cubicBezTo>
                  <a:lnTo>
                    <a:pt x="78" y="7"/>
                  </a:lnTo>
                  <a:cubicBezTo>
                    <a:pt x="33" y="25"/>
                    <a:pt x="4" y="54"/>
                    <a:pt x="1" y="86"/>
                  </a:cubicBezTo>
                  <a:cubicBezTo>
                    <a:pt x="0" y="97"/>
                    <a:pt x="8" y="108"/>
                    <a:pt x="24" y="115"/>
                  </a:cubicBezTo>
                </a:path>
                <a:path w="163" h="125">
                  <a:moveTo>
                    <a:pt x="108" y="18"/>
                  </a:moveTo>
                  <a:lnTo>
                    <a:pt x="78" y="7"/>
                  </a:lnTo>
                  <a:lnTo>
                    <a:pt x="108" y="18"/>
                  </a:lnTo>
                </a:path>
                <a:path w="163" h="125">
                  <a:moveTo>
                    <a:pt x="107" y="18"/>
                  </a:moveTo>
                  <a:lnTo>
                    <a:pt x="77" y="8"/>
                  </a:lnTo>
                  <a:cubicBezTo>
                    <a:pt x="71" y="10"/>
                    <a:pt x="65" y="12"/>
                    <a:pt x="60" y="15"/>
                  </a:cubicBezTo>
                  <a:lnTo>
                    <a:pt x="91" y="25"/>
                  </a:lnTo>
                  <a:cubicBezTo>
                    <a:pt x="96" y="23"/>
                    <a:pt x="101" y="20"/>
                    <a:pt x="107" y="18"/>
                  </a:cubicBezTo>
                </a:path>
                <a:path w="163" h="125">
                  <a:moveTo>
                    <a:pt x="91" y="25"/>
                  </a:moveTo>
                  <a:lnTo>
                    <a:pt x="60" y="15"/>
                  </a:lnTo>
                  <a:cubicBezTo>
                    <a:pt x="55" y="18"/>
                    <a:pt x="49" y="21"/>
                    <a:pt x="44" y="24"/>
                  </a:cubicBezTo>
                  <a:lnTo>
                    <a:pt x="75" y="35"/>
                  </a:lnTo>
                  <a:cubicBezTo>
                    <a:pt x="80" y="31"/>
                    <a:pt x="85" y="28"/>
                    <a:pt x="91" y="25"/>
                  </a:cubicBezTo>
                </a:path>
                <a:path w="163" h="125">
                  <a:moveTo>
                    <a:pt x="75" y="35"/>
                  </a:moveTo>
                  <a:lnTo>
                    <a:pt x="44" y="24"/>
                  </a:lnTo>
                  <a:cubicBezTo>
                    <a:pt x="32" y="32"/>
                    <a:pt x="22" y="42"/>
                    <a:pt x="15" y="52"/>
                  </a:cubicBezTo>
                  <a:lnTo>
                    <a:pt x="45" y="62"/>
                  </a:lnTo>
                  <a:cubicBezTo>
                    <a:pt x="53" y="52"/>
                    <a:pt x="62" y="43"/>
                    <a:pt x="75" y="35"/>
                  </a:cubicBezTo>
                </a:path>
                <a:path w="163" h="125">
                  <a:moveTo>
                    <a:pt x="45" y="62"/>
                  </a:moveTo>
                  <a:lnTo>
                    <a:pt x="15" y="52"/>
                  </a:lnTo>
                  <a:cubicBezTo>
                    <a:pt x="12" y="55"/>
                    <a:pt x="9" y="59"/>
                    <a:pt x="7" y="63"/>
                  </a:cubicBezTo>
                  <a:lnTo>
                    <a:pt x="38" y="73"/>
                  </a:lnTo>
                  <a:cubicBezTo>
                    <a:pt x="40" y="70"/>
                    <a:pt x="42" y="66"/>
                    <a:pt x="45" y="62"/>
                  </a:cubicBezTo>
                </a:path>
                <a:path w="163" h="125">
                  <a:moveTo>
                    <a:pt x="38" y="73"/>
                  </a:moveTo>
                  <a:lnTo>
                    <a:pt x="7" y="63"/>
                  </a:lnTo>
                  <a:cubicBezTo>
                    <a:pt x="5" y="67"/>
                    <a:pt x="4" y="71"/>
                    <a:pt x="3" y="75"/>
                  </a:cubicBezTo>
                  <a:lnTo>
                    <a:pt x="33" y="85"/>
                  </a:lnTo>
                  <a:cubicBezTo>
                    <a:pt x="34" y="81"/>
                    <a:pt x="36" y="77"/>
                    <a:pt x="38" y="73"/>
                  </a:cubicBezTo>
                </a:path>
                <a:path w="163" h="125">
                  <a:moveTo>
                    <a:pt x="34" y="85"/>
                  </a:moveTo>
                  <a:lnTo>
                    <a:pt x="4" y="75"/>
                  </a:lnTo>
                  <a:cubicBezTo>
                    <a:pt x="3" y="78"/>
                    <a:pt x="3" y="82"/>
                    <a:pt x="4" y="86"/>
                  </a:cubicBezTo>
                  <a:lnTo>
                    <a:pt x="34" y="96"/>
                  </a:lnTo>
                  <a:cubicBezTo>
                    <a:pt x="34" y="93"/>
                    <a:pt x="35" y="89"/>
                    <a:pt x="36" y="85"/>
                  </a:cubicBezTo>
                  <a:lnTo>
                    <a:pt x="34" y="85"/>
                  </a:lnTo>
                </a:path>
                <a:path w="163" h="125">
                  <a:moveTo>
                    <a:pt x="32" y="96"/>
                  </a:moveTo>
                  <a:lnTo>
                    <a:pt x="1" y="86"/>
                  </a:lnTo>
                  <a:cubicBezTo>
                    <a:pt x="1" y="90"/>
                    <a:pt x="2" y="93"/>
                    <a:pt x="3" y="97"/>
                  </a:cubicBezTo>
                  <a:lnTo>
                    <a:pt x="34" y="107"/>
                  </a:lnTo>
                  <a:cubicBezTo>
                    <a:pt x="32" y="104"/>
                    <a:pt x="32" y="100"/>
                    <a:pt x="32" y="96"/>
                  </a:cubicBezTo>
                </a:path>
                <a:path w="163" h="125">
                  <a:moveTo>
                    <a:pt x="34" y="107"/>
                  </a:moveTo>
                  <a:lnTo>
                    <a:pt x="4" y="97"/>
                  </a:lnTo>
                  <a:cubicBezTo>
                    <a:pt x="6" y="104"/>
                    <a:pt x="13" y="111"/>
                    <a:pt x="24" y="115"/>
                  </a:cubicBezTo>
                  <a:lnTo>
                    <a:pt x="55" y="125"/>
                  </a:lnTo>
                  <a:cubicBezTo>
                    <a:pt x="44" y="121"/>
                    <a:pt x="37" y="115"/>
                    <a:pt x="34" y="10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5" name="path"/>
            <p:cNvSpPr/>
            <p:nvPr/>
          </p:nvSpPr>
          <p:spPr>
            <a:xfrm>
              <a:off x="4349103" y="1101992"/>
              <a:ext cx="97726" cy="84581"/>
            </a:xfrm>
            <a:custGeom>
              <a:avLst/>
              <a:gdLst/>
              <a:ahLst/>
              <a:cxnLst/>
              <a:rect l="0" t="0" r="0" b="0"/>
              <a:pathLst>
                <a:path w="153" h="133">
                  <a:moveTo>
                    <a:pt x="76" y="14"/>
                  </a:moveTo>
                  <a:cubicBezTo>
                    <a:pt x="31" y="31"/>
                    <a:pt x="2" y="60"/>
                    <a:pt x="0" y="92"/>
                  </a:cubicBezTo>
                  <a:cubicBezTo>
                    <a:pt x="0" y="121"/>
                    <a:pt x="34" y="133"/>
                    <a:pt x="76" y="118"/>
                  </a:cubicBezTo>
                  <a:cubicBezTo>
                    <a:pt x="122" y="101"/>
                    <a:pt x="150" y="72"/>
                    <a:pt x="153" y="40"/>
                  </a:cubicBezTo>
                  <a:cubicBezTo>
                    <a:pt x="153" y="11"/>
                    <a:pt x="119" y="0"/>
                    <a:pt x="76" y="14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6" name="path"/>
            <p:cNvSpPr/>
            <p:nvPr/>
          </p:nvSpPr>
          <p:spPr>
            <a:xfrm>
              <a:off x="4840936" y="866432"/>
              <a:ext cx="159015" cy="122592"/>
            </a:xfrm>
            <a:custGeom>
              <a:avLst/>
              <a:gdLst/>
              <a:ahLst/>
              <a:cxnLst/>
              <a:rect l="0" t="0" r="0" b="0"/>
              <a:pathLst>
                <a:path w="250" h="193">
                  <a:moveTo>
                    <a:pt x="250" y="23"/>
                  </a:moveTo>
                  <a:lnTo>
                    <a:pt x="203" y="7"/>
                  </a:lnTo>
                  <a:cubicBezTo>
                    <a:pt x="176" y="0"/>
                    <a:pt x="144" y="1"/>
                    <a:pt x="120" y="12"/>
                  </a:cubicBezTo>
                  <a:lnTo>
                    <a:pt x="166" y="28"/>
                  </a:lnTo>
                  <a:cubicBezTo>
                    <a:pt x="191" y="17"/>
                    <a:pt x="223" y="16"/>
                    <a:pt x="250" y="23"/>
                  </a:cubicBezTo>
                </a:path>
                <a:path w="250" h="193">
                  <a:moveTo>
                    <a:pt x="250" y="23"/>
                  </a:moveTo>
                  <a:lnTo>
                    <a:pt x="203" y="7"/>
                  </a:lnTo>
                  <a:cubicBezTo>
                    <a:pt x="192" y="3"/>
                    <a:pt x="180" y="2"/>
                    <a:pt x="167" y="2"/>
                  </a:cubicBezTo>
                  <a:lnTo>
                    <a:pt x="214" y="18"/>
                  </a:lnTo>
                  <a:cubicBezTo>
                    <a:pt x="226" y="18"/>
                    <a:pt x="239" y="19"/>
                    <a:pt x="250" y="23"/>
                  </a:cubicBezTo>
                </a:path>
                <a:path w="250" h="193">
                  <a:moveTo>
                    <a:pt x="214" y="18"/>
                  </a:moveTo>
                  <a:lnTo>
                    <a:pt x="167" y="2"/>
                  </a:lnTo>
                  <a:cubicBezTo>
                    <a:pt x="158" y="3"/>
                    <a:pt x="150" y="4"/>
                    <a:pt x="141" y="6"/>
                  </a:cubicBezTo>
                  <a:lnTo>
                    <a:pt x="188" y="22"/>
                  </a:lnTo>
                  <a:cubicBezTo>
                    <a:pt x="196" y="20"/>
                    <a:pt x="205" y="19"/>
                    <a:pt x="214" y="18"/>
                  </a:cubicBezTo>
                </a:path>
                <a:path w="250" h="193">
                  <a:moveTo>
                    <a:pt x="189" y="22"/>
                  </a:moveTo>
                  <a:lnTo>
                    <a:pt x="142" y="6"/>
                  </a:lnTo>
                  <a:cubicBezTo>
                    <a:pt x="135" y="7"/>
                    <a:pt x="127" y="9"/>
                    <a:pt x="120" y="12"/>
                  </a:cubicBezTo>
                  <a:lnTo>
                    <a:pt x="166" y="28"/>
                  </a:lnTo>
                  <a:cubicBezTo>
                    <a:pt x="174" y="25"/>
                    <a:pt x="181" y="23"/>
                    <a:pt x="189" y="22"/>
                  </a:cubicBezTo>
                </a:path>
                <a:path w="250" h="193">
                  <a:moveTo>
                    <a:pt x="37" y="176"/>
                  </a:moveTo>
                  <a:lnTo>
                    <a:pt x="84" y="193"/>
                  </a:lnTo>
                  <a:cubicBezTo>
                    <a:pt x="59" y="182"/>
                    <a:pt x="46" y="165"/>
                    <a:pt x="49" y="148"/>
                  </a:cubicBezTo>
                  <a:cubicBezTo>
                    <a:pt x="53" y="99"/>
                    <a:pt x="97" y="55"/>
                    <a:pt x="166" y="28"/>
                  </a:cubicBezTo>
                  <a:lnTo>
                    <a:pt x="119" y="12"/>
                  </a:lnTo>
                  <a:cubicBezTo>
                    <a:pt x="50" y="38"/>
                    <a:pt x="7" y="83"/>
                    <a:pt x="2" y="132"/>
                  </a:cubicBezTo>
                  <a:cubicBezTo>
                    <a:pt x="0" y="149"/>
                    <a:pt x="13" y="166"/>
                    <a:pt x="37" y="176"/>
                  </a:cubicBezTo>
                </a:path>
                <a:path w="250" h="193">
                  <a:moveTo>
                    <a:pt x="166" y="28"/>
                  </a:moveTo>
                  <a:lnTo>
                    <a:pt x="120" y="12"/>
                  </a:lnTo>
                  <a:lnTo>
                    <a:pt x="119" y="12"/>
                  </a:lnTo>
                  <a:lnTo>
                    <a:pt x="165" y="28"/>
                  </a:lnTo>
                  <a:lnTo>
                    <a:pt x="166" y="28"/>
                  </a:lnTo>
                </a:path>
                <a:path w="250" h="193">
                  <a:moveTo>
                    <a:pt x="165" y="28"/>
                  </a:moveTo>
                  <a:lnTo>
                    <a:pt x="119" y="12"/>
                  </a:lnTo>
                  <a:cubicBezTo>
                    <a:pt x="110" y="15"/>
                    <a:pt x="101" y="19"/>
                    <a:pt x="93" y="23"/>
                  </a:cubicBezTo>
                  <a:lnTo>
                    <a:pt x="140" y="38"/>
                  </a:lnTo>
                  <a:cubicBezTo>
                    <a:pt x="148" y="34"/>
                    <a:pt x="156" y="31"/>
                    <a:pt x="165" y="28"/>
                  </a:cubicBezTo>
                  <a:lnTo>
                    <a:pt x="165" y="28"/>
                  </a:lnTo>
                </a:path>
                <a:path w="250" h="193">
                  <a:moveTo>
                    <a:pt x="140" y="39"/>
                  </a:moveTo>
                  <a:lnTo>
                    <a:pt x="93" y="24"/>
                  </a:lnTo>
                  <a:cubicBezTo>
                    <a:pt x="84" y="28"/>
                    <a:pt x="75" y="33"/>
                    <a:pt x="68" y="38"/>
                  </a:cubicBezTo>
                  <a:lnTo>
                    <a:pt x="114" y="54"/>
                  </a:lnTo>
                  <a:cubicBezTo>
                    <a:pt x="122" y="49"/>
                    <a:pt x="131" y="44"/>
                    <a:pt x="140" y="39"/>
                  </a:cubicBezTo>
                </a:path>
                <a:path w="250" h="193">
                  <a:moveTo>
                    <a:pt x="115" y="53"/>
                  </a:moveTo>
                  <a:lnTo>
                    <a:pt x="69" y="37"/>
                  </a:lnTo>
                  <a:cubicBezTo>
                    <a:pt x="50" y="50"/>
                    <a:pt x="34" y="64"/>
                    <a:pt x="23" y="80"/>
                  </a:cubicBezTo>
                  <a:lnTo>
                    <a:pt x="70" y="96"/>
                  </a:lnTo>
                  <a:cubicBezTo>
                    <a:pt x="81" y="80"/>
                    <a:pt x="97" y="66"/>
                    <a:pt x="115" y="53"/>
                  </a:cubicBezTo>
                </a:path>
                <a:path w="250" h="193">
                  <a:moveTo>
                    <a:pt x="70" y="96"/>
                  </a:moveTo>
                  <a:lnTo>
                    <a:pt x="23" y="80"/>
                  </a:lnTo>
                  <a:cubicBezTo>
                    <a:pt x="19" y="85"/>
                    <a:pt x="15" y="91"/>
                    <a:pt x="12" y="97"/>
                  </a:cubicBezTo>
                  <a:lnTo>
                    <a:pt x="59" y="113"/>
                  </a:lnTo>
                  <a:cubicBezTo>
                    <a:pt x="62" y="107"/>
                    <a:pt x="66" y="101"/>
                    <a:pt x="70" y="96"/>
                  </a:cubicBezTo>
                </a:path>
                <a:path w="250" h="193">
                  <a:moveTo>
                    <a:pt x="59" y="113"/>
                  </a:moveTo>
                  <a:lnTo>
                    <a:pt x="12" y="97"/>
                  </a:lnTo>
                  <a:cubicBezTo>
                    <a:pt x="9" y="103"/>
                    <a:pt x="7" y="109"/>
                    <a:pt x="5" y="115"/>
                  </a:cubicBezTo>
                  <a:lnTo>
                    <a:pt x="52" y="130"/>
                  </a:lnTo>
                  <a:cubicBezTo>
                    <a:pt x="53" y="124"/>
                    <a:pt x="56" y="118"/>
                    <a:pt x="59" y="112"/>
                  </a:cubicBezTo>
                  <a:lnTo>
                    <a:pt x="59" y="113"/>
                  </a:lnTo>
                </a:path>
                <a:path w="250" h="193">
                  <a:moveTo>
                    <a:pt x="52" y="131"/>
                  </a:moveTo>
                  <a:lnTo>
                    <a:pt x="5" y="116"/>
                  </a:lnTo>
                  <a:cubicBezTo>
                    <a:pt x="4" y="121"/>
                    <a:pt x="3" y="127"/>
                    <a:pt x="3" y="133"/>
                  </a:cubicBezTo>
                  <a:lnTo>
                    <a:pt x="49" y="148"/>
                  </a:lnTo>
                  <a:cubicBezTo>
                    <a:pt x="49" y="143"/>
                    <a:pt x="50" y="137"/>
                    <a:pt x="51" y="131"/>
                  </a:cubicBezTo>
                  <a:lnTo>
                    <a:pt x="52" y="131"/>
                  </a:lnTo>
                </a:path>
                <a:path w="250" h="193">
                  <a:moveTo>
                    <a:pt x="49" y="148"/>
                  </a:moveTo>
                  <a:lnTo>
                    <a:pt x="2" y="132"/>
                  </a:lnTo>
                  <a:cubicBezTo>
                    <a:pt x="2" y="138"/>
                    <a:pt x="3" y="143"/>
                    <a:pt x="5" y="149"/>
                  </a:cubicBezTo>
                  <a:lnTo>
                    <a:pt x="52" y="165"/>
                  </a:lnTo>
                  <a:cubicBezTo>
                    <a:pt x="50" y="159"/>
                    <a:pt x="49" y="154"/>
                    <a:pt x="49" y="148"/>
                  </a:cubicBezTo>
                </a:path>
                <a:path w="250" h="193">
                  <a:moveTo>
                    <a:pt x="53" y="165"/>
                  </a:moveTo>
                  <a:lnTo>
                    <a:pt x="6" y="149"/>
                  </a:lnTo>
                  <a:cubicBezTo>
                    <a:pt x="9" y="160"/>
                    <a:pt x="20" y="170"/>
                    <a:pt x="37" y="176"/>
                  </a:cubicBezTo>
                  <a:lnTo>
                    <a:pt x="84" y="193"/>
                  </a:lnTo>
                  <a:cubicBezTo>
                    <a:pt x="67" y="186"/>
                    <a:pt x="56" y="176"/>
                    <a:pt x="53" y="165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7" name="path"/>
            <p:cNvSpPr/>
            <p:nvPr/>
          </p:nvSpPr>
          <p:spPr>
            <a:xfrm>
              <a:off x="4872419" y="872068"/>
              <a:ext cx="149021" cy="126282"/>
            </a:xfrm>
            <a:custGeom>
              <a:avLst/>
              <a:gdLst/>
              <a:ahLst/>
              <a:cxnLst/>
              <a:rect l="0" t="0" r="0" b="0"/>
              <a:pathLst>
                <a:path w="234" h="198">
                  <a:moveTo>
                    <a:pt x="117" y="19"/>
                  </a:moveTo>
                  <a:cubicBezTo>
                    <a:pt x="48" y="46"/>
                    <a:pt x="4" y="90"/>
                    <a:pt x="0" y="139"/>
                  </a:cubicBezTo>
                  <a:cubicBezTo>
                    <a:pt x="0" y="183"/>
                    <a:pt x="52" y="201"/>
                    <a:pt x="117" y="179"/>
                  </a:cubicBezTo>
                  <a:cubicBezTo>
                    <a:pt x="186" y="152"/>
                    <a:pt x="230" y="108"/>
                    <a:pt x="234" y="59"/>
                  </a:cubicBezTo>
                  <a:cubicBezTo>
                    <a:pt x="234" y="15"/>
                    <a:pt x="182" y="-2"/>
                    <a:pt x="117" y="19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8" name="path"/>
            <p:cNvSpPr/>
            <p:nvPr/>
          </p:nvSpPr>
          <p:spPr>
            <a:xfrm>
              <a:off x="4896651" y="897128"/>
              <a:ext cx="103300" cy="79921"/>
            </a:xfrm>
            <a:custGeom>
              <a:avLst/>
              <a:gdLst/>
              <a:ahLst/>
              <a:cxnLst/>
              <a:rect l="0" t="0" r="0" b="0"/>
              <a:pathLst>
                <a:path w="162" h="125">
                  <a:moveTo>
                    <a:pt x="162" y="15"/>
                  </a:moveTo>
                  <a:lnTo>
                    <a:pt x="132" y="4"/>
                  </a:lnTo>
                  <a:cubicBezTo>
                    <a:pt x="114" y="0"/>
                    <a:pt x="93" y="1"/>
                    <a:pt x="78" y="8"/>
                  </a:cubicBezTo>
                  <a:lnTo>
                    <a:pt x="108" y="18"/>
                  </a:lnTo>
                  <a:cubicBezTo>
                    <a:pt x="124" y="11"/>
                    <a:pt x="144" y="10"/>
                    <a:pt x="162" y="15"/>
                  </a:cubicBezTo>
                </a:path>
                <a:path w="162" h="125">
                  <a:moveTo>
                    <a:pt x="162" y="15"/>
                  </a:moveTo>
                  <a:lnTo>
                    <a:pt x="132" y="4"/>
                  </a:lnTo>
                  <a:cubicBezTo>
                    <a:pt x="125" y="2"/>
                    <a:pt x="116" y="1"/>
                    <a:pt x="108" y="1"/>
                  </a:cubicBezTo>
                  <a:lnTo>
                    <a:pt x="139" y="12"/>
                  </a:lnTo>
                  <a:cubicBezTo>
                    <a:pt x="147" y="11"/>
                    <a:pt x="155" y="12"/>
                    <a:pt x="162" y="15"/>
                  </a:cubicBezTo>
                </a:path>
                <a:path w="162" h="125">
                  <a:moveTo>
                    <a:pt x="139" y="12"/>
                  </a:moveTo>
                  <a:lnTo>
                    <a:pt x="108" y="1"/>
                  </a:lnTo>
                  <a:cubicBezTo>
                    <a:pt x="103" y="2"/>
                    <a:pt x="97" y="2"/>
                    <a:pt x="92" y="3"/>
                  </a:cubicBezTo>
                  <a:lnTo>
                    <a:pt x="123" y="14"/>
                  </a:lnTo>
                  <a:cubicBezTo>
                    <a:pt x="128" y="13"/>
                    <a:pt x="133" y="12"/>
                    <a:pt x="139" y="12"/>
                  </a:cubicBezTo>
                </a:path>
                <a:path w="162" h="125">
                  <a:moveTo>
                    <a:pt x="123" y="14"/>
                  </a:moveTo>
                  <a:lnTo>
                    <a:pt x="92" y="3"/>
                  </a:lnTo>
                  <a:cubicBezTo>
                    <a:pt x="87" y="5"/>
                    <a:pt x="82" y="6"/>
                    <a:pt x="78" y="8"/>
                  </a:cubicBezTo>
                  <a:lnTo>
                    <a:pt x="108" y="18"/>
                  </a:lnTo>
                  <a:cubicBezTo>
                    <a:pt x="113" y="16"/>
                    <a:pt x="118" y="15"/>
                    <a:pt x="123" y="14"/>
                  </a:cubicBezTo>
                </a:path>
                <a:path w="162" h="125">
                  <a:moveTo>
                    <a:pt x="23" y="115"/>
                  </a:moveTo>
                  <a:lnTo>
                    <a:pt x="54" y="125"/>
                  </a:lnTo>
                  <a:cubicBezTo>
                    <a:pt x="38" y="119"/>
                    <a:pt x="30" y="108"/>
                    <a:pt x="32" y="96"/>
                  </a:cubicBezTo>
                  <a:cubicBezTo>
                    <a:pt x="35" y="64"/>
                    <a:pt x="63" y="35"/>
                    <a:pt x="109" y="18"/>
                  </a:cubicBezTo>
                  <a:lnTo>
                    <a:pt x="78" y="8"/>
                  </a:lnTo>
                  <a:cubicBezTo>
                    <a:pt x="33" y="25"/>
                    <a:pt x="4" y="54"/>
                    <a:pt x="1" y="86"/>
                  </a:cubicBezTo>
                  <a:cubicBezTo>
                    <a:pt x="0" y="97"/>
                    <a:pt x="8" y="108"/>
                    <a:pt x="23" y="115"/>
                  </a:cubicBezTo>
                </a:path>
                <a:path w="162" h="125">
                  <a:moveTo>
                    <a:pt x="108" y="18"/>
                  </a:moveTo>
                  <a:lnTo>
                    <a:pt x="78" y="8"/>
                  </a:lnTo>
                  <a:lnTo>
                    <a:pt x="108" y="18"/>
                  </a:lnTo>
                </a:path>
                <a:path w="162" h="125">
                  <a:moveTo>
                    <a:pt x="107" y="18"/>
                  </a:moveTo>
                  <a:lnTo>
                    <a:pt x="77" y="8"/>
                  </a:lnTo>
                  <a:cubicBezTo>
                    <a:pt x="71" y="10"/>
                    <a:pt x="65" y="12"/>
                    <a:pt x="60" y="15"/>
                  </a:cubicBezTo>
                  <a:lnTo>
                    <a:pt x="91" y="25"/>
                  </a:lnTo>
                  <a:cubicBezTo>
                    <a:pt x="96" y="23"/>
                    <a:pt x="101" y="20"/>
                    <a:pt x="107" y="18"/>
                  </a:cubicBezTo>
                </a:path>
                <a:path w="162" h="125">
                  <a:moveTo>
                    <a:pt x="90" y="25"/>
                  </a:moveTo>
                  <a:lnTo>
                    <a:pt x="59" y="15"/>
                  </a:lnTo>
                  <a:cubicBezTo>
                    <a:pt x="53" y="18"/>
                    <a:pt x="48" y="21"/>
                    <a:pt x="43" y="24"/>
                  </a:cubicBezTo>
                  <a:lnTo>
                    <a:pt x="73" y="35"/>
                  </a:lnTo>
                  <a:cubicBezTo>
                    <a:pt x="78" y="31"/>
                    <a:pt x="84" y="28"/>
                    <a:pt x="90" y="25"/>
                  </a:cubicBezTo>
                </a:path>
                <a:path w="162" h="125">
                  <a:moveTo>
                    <a:pt x="74" y="35"/>
                  </a:moveTo>
                  <a:lnTo>
                    <a:pt x="44" y="24"/>
                  </a:lnTo>
                  <a:cubicBezTo>
                    <a:pt x="32" y="33"/>
                    <a:pt x="22" y="42"/>
                    <a:pt x="14" y="52"/>
                  </a:cubicBezTo>
                  <a:lnTo>
                    <a:pt x="45" y="62"/>
                  </a:lnTo>
                  <a:cubicBezTo>
                    <a:pt x="52" y="52"/>
                    <a:pt x="62" y="43"/>
                    <a:pt x="74" y="35"/>
                  </a:cubicBezTo>
                </a:path>
                <a:path w="162" h="125">
                  <a:moveTo>
                    <a:pt x="45" y="62"/>
                  </a:moveTo>
                  <a:lnTo>
                    <a:pt x="14" y="52"/>
                  </a:lnTo>
                  <a:cubicBezTo>
                    <a:pt x="12" y="55"/>
                    <a:pt x="9" y="59"/>
                    <a:pt x="7" y="63"/>
                  </a:cubicBezTo>
                  <a:lnTo>
                    <a:pt x="38" y="74"/>
                  </a:lnTo>
                  <a:cubicBezTo>
                    <a:pt x="40" y="70"/>
                    <a:pt x="43" y="66"/>
                    <a:pt x="45" y="62"/>
                  </a:cubicBezTo>
                  <a:lnTo>
                    <a:pt x="45" y="62"/>
                  </a:lnTo>
                </a:path>
                <a:path w="162" h="125">
                  <a:moveTo>
                    <a:pt x="38" y="74"/>
                  </a:moveTo>
                  <a:lnTo>
                    <a:pt x="8" y="63"/>
                  </a:lnTo>
                  <a:cubicBezTo>
                    <a:pt x="6" y="67"/>
                    <a:pt x="4" y="71"/>
                    <a:pt x="3" y="75"/>
                  </a:cubicBezTo>
                  <a:lnTo>
                    <a:pt x="34" y="86"/>
                  </a:lnTo>
                  <a:cubicBezTo>
                    <a:pt x="35" y="82"/>
                    <a:pt x="36" y="78"/>
                    <a:pt x="38" y="74"/>
                  </a:cubicBezTo>
                </a:path>
                <a:path w="162" h="125">
                  <a:moveTo>
                    <a:pt x="33" y="85"/>
                  </a:moveTo>
                  <a:lnTo>
                    <a:pt x="3" y="75"/>
                  </a:lnTo>
                  <a:cubicBezTo>
                    <a:pt x="2" y="78"/>
                    <a:pt x="1" y="82"/>
                    <a:pt x="1" y="86"/>
                  </a:cubicBezTo>
                  <a:lnTo>
                    <a:pt x="32" y="96"/>
                  </a:lnTo>
                  <a:cubicBezTo>
                    <a:pt x="32" y="93"/>
                    <a:pt x="32" y="89"/>
                    <a:pt x="33" y="85"/>
                  </a:cubicBezTo>
                </a:path>
                <a:path w="162" h="125">
                  <a:moveTo>
                    <a:pt x="32" y="96"/>
                  </a:moveTo>
                  <a:lnTo>
                    <a:pt x="1" y="86"/>
                  </a:lnTo>
                  <a:cubicBezTo>
                    <a:pt x="1" y="90"/>
                    <a:pt x="2" y="93"/>
                    <a:pt x="3" y="97"/>
                  </a:cubicBezTo>
                  <a:lnTo>
                    <a:pt x="34" y="107"/>
                  </a:lnTo>
                  <a:cubicBezTo>
                    <a:pt x="32" y="104"/>
                    <a:pt x="32" y="100"/>
                    <a:pt x="32" y="96"/>
                  </a:cubicBezTo>
                </a:path>
                <a:path w="162" h="125">
                  <a:moveTo>
                    <a:pt x="34" y="107"/>
                  </a:moveTo>
                  <a:lnTo>
                    <a:pt x="3" y="97"/>
                  </a:lnTo>
                  <a:cubicBezTo>
                    <a:pt x="5" y="104"/>
                    <a:pt x="13" y="111"/>
                    <a:pt x="23" y="115"/>
                  </a:cubicBezTo>
                  <a:lnTo>
                    <a:pt x="54" y="125"/>
                  </a:lnTo>
                  <a:cubicBezTo>
                    <a:pt x="43" y="121"/>
                    <a:pt x="36" y="115"/>
                    <a:pt x="34" y="10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9" name="path"/>
            <p:cNvSpPr/>
            <p:nvPr/>
          </p:nvSpPr>
          <p:spPr>
            <a:xfrm>
              <a:off x="1490028" y="899718"/>
              <a:ext cx="3524250" cy="766279"/>
            </a:xfrm>
            <a:custGeom>
              <a:avLst/>
              <a:gdLst/>
              <a:ahLst/>
              <a:cxnLst/>
              <a:rect l="0" t="0" r="0" b="0"/>
              <a:pathLst>
                <a:path w="5550" h="1206">
                  <a:moveTo>
                    <a:pt x="5473" y="14"/>
                  </a:moveTo>
                  <a:cubicBezTo>
                    <a:pt x="5427" y="31"/>
                    <a:pt x="5399" y="60"/>
                    <a:pt x="5396" y="92"/>
                  </a:cubicBezTo>
                  <a:cubicBezTo>
                    <a:pt x="5396" y="121"/>
                    <a:pt x="5430" y="133"/>
                    <a:pt x="5473" y="118"/>
                  </a:cubicBezTo>
                  <a:cubicBezTo>
                    <a:pt x="5518" y="101"/>
                    <a:pt x="5547" y="72"/>
                    <a:pt x="5550" y="40"/>
                  </a:cubicBezTo>
                  <a:cubicBezTo>
                    <a:pt x="5549" y="11"/>
                    <a:pt x="5515" y="0"/>
                    <a:pt x="5473" y="14"/>
                  </a:cubicBezTo>
                </a:path>
                <a:path w="5550" h="1206">
                  <a:moveTo>
                    <a:pt x="1157" y="954"/>
                  </a:moveTo>
                  <a:lnTo>
                    <a:pt x="1157" y="932"/>
                  </a:lnTo>
                  <a:cubicBezTo>
                    <a:pt x="1155" y="944"/>
                    <a:pt x="1142" y="955"/>
                    <a:pt x="1122" y="960"/>
                  </a:cubicBezTo>
                  <a:lnTo>
                    <a:pt x="1122" y="982"/>
                  </a:lnTo>
                  <a:cubicBezTo>
                    <a:pt x="1141" y="977"/>
                    <a:pt x="1154" y="966"/>
                    <a:pt x="1157" y="954"/>
                  </a:cubicBezTo>
                </a:path>
                <a:path w="5550" h="1206">
                  <a:moveTo>
                    <a:pt x="1122" y="960"/>
                  </a:moveTo>
                  <a:lnTo>
                    <a:pt x="1122" y="982"/>
                  </a:lnTo>
                  <a:cubicBezTo>
                    <a:pt x="1142" y="977"/>
                    <a:pt x="1155" y="966"/>
                    <a:pt x="1157" y="954"/>
                  </a:cubicBezTo>
                  <a:lnTo>
                    <a:pt x="1157" y="932"/>
                  </a:lnTo>
                  <a:cubicBezTo>
                    <a:pt x="1155" y="944"/>
                    <a:pt x="1142" y="955"/>
                    <a:pt x="1122" y="960"/>
                  </a:cubicBezTo>
                  <a:lnTo>
                    <a:pt x="1122" y="960"/>
                  </a:lnTo>
                </a:path>
                <a:path w="5550" h="1206">
                  <a:moveTo>
                    <a:pt x="0" y="1031"/>
                  </a:moveTo>
                  <a:lnTo>
                    <a:pt x="0" y="1053"/>
                  </a:lnTo>
                  <a:cubicBezTo>
                    <a:pt x="1" y="1066"/>
                    <a:pt x="14" y="1076"/>
                    <a:pt x="33" y="1081"/>
                  </a:cubicBezTo>
                  <a:lnTo>
                    <a:pt x="33" y="1059"/>
                  </a:lnTo>
                  <a:cubicBezTo>
                    <a:pt x="14" y="1054"/>
                    <a:pt x="1" y="1043"/>
                    <a:pt x="0" y="1031"/>
                  </a:cubicBezTo>
                </a:path>
                <a:path w="5550" h="1206">
                  <a:moveTo>
                    <a:pt x="0" y="1036"/>
                  </a:moveTo>
                  <a:lnTo>
                    <a:pt x="0" y="1058"/>
                  </a:lnTo>
                  <a:cubicBezTo>
                    <a:pt x="5" y="1068"/>
                    <a:pt x="16" y="1076"/>
                    <a:pt x="32" y="1081"/>
                  </a:cubicBezTo>
                  <a:lnTo>
                    <a:pt x="32" y="1059"/>
                  </a:lnTo>
                  <a:cubicBezTo>
                    <a:pt x="16" y="1054"/>
                    <a:pt x="5" y="1046"/>
                    <a:pt x="1" y="1036"/>
                  </a:cubicBezTo>
                  <a:lnTo>
                    <a:pt x="0" y="1036"/>
                  </a:lnTo>
                </a:path>
                <a:path w="5550" h="1206">
                  <a:moveTo>
                    <a:pt x="32" y="1059"/>
                  </a:moveTo>
                  <a:lnTo>
                    <a:pt x="32" y="1081"/>
                  </a:lnTo>
                  <a:lnTo>
                    <a:pt x="32" y="1059"/>
                  </a:lnTo>
                  <a:lnTo>
                    <a:pt x="30" y="1059"/>
                  </a:lnTo>
                  <a:lnTo>
                    <a:pt x="32" y="1059"/>
                  </a:lnTo>
                </a:path>
                <a:path w="5550" h="1206">
                  <a:moveTo>
                    <a:pt x="33" y="1059"/>
                  </a:moveTo>
                  <a:lnTo>
                    <a:pt x="33" y="1081"/>
                  </a:lnTo>
                  <a:lnTo>
                    <a:pt x="351" y="1191"/>
                  </a:lnTo>
                  <a:lnTo>
                    <a:pt x="351" y="1169"/>
                  </a:lnTo>
                  <a:lnTo>
                    <a:pt x="33" y="1059"/>
                  </a:lnTo>
                </a:path>
                <a:path w="5550" h="1206">
                  <a:moveTo>
                    <a:pt x="514" y="1169"/>
                  </a:moveTo>
                  <a:lnTo>
                    <a:pt x="514" y="1191"/>
                  </a:lnTo>
                  <a:lnTo>
                    <a:pt x="1122" y="983"/>
                  </a:lnTo>
                  <a:lnTo>
                    <a:pt x="1122" y="960"/>
                  </a:lnTo>
                  <a:lnTo>
                    <a:pt x="514" y="1169"/>
                  </a:lnTo>
                </a:path>
                <a:path w="5550" h="1206">
                  <a:moveTo>
                    <a:pt x="350" y="1168"/>
                  </a:moveTo>
                  <a:lnTo>
                    <a:pt x="350" y="1191"/>
                  </a:lnTo>
                  <a:cubicBezTo>
                    <a:pt x="402" y="1206"/>
                    <a:pt x="462" y="1206"/>
                    <a:pt x="514" y="1191"/>
                  </a:cubicBezTo>
                  <a:lnTo>
                    <a:pt x="514" y="1168"/>
                  </a:lnTo>
                  <a:cubicBezTo>
                    <a:pt x="462" y="1184"/>
                    <a:pt x="402" y="1184"/>
                    <a:pt x="350" y="1168"/>
                  </a:cubicBezTo>
                </a:path>
                <a:path w="5550" h="1206">
                  <a:moveTo>
                    <a:pt x="350" y="1168"/>
                  </a:moveTo>
                  <a:lnTo>
                    <a:pt x="350" y="1191"/>
                  </a:lnTo>
                  <a:cubicBezTo>
                    <a:pt x="358" y="1193"/>
                    <a:pt x="367" y="1196"/>
                    <a:pt x="376" y="1197"/>
                  </a:cubicBezTo>
                  <a:lnTo>
                    <a:pt x="376" y="1175"/>
                  </a:lnTo>
                  <a:cubicBezTo>
                    <a:pt x="367" y="1173"/>
                    <a:pt x="358" y="1171"/>
                    <a:pt x="350" y="1168"/>
                  </a:cubicBezTo>
                </a:path>
                <a:path w="5550" h="1206">
                  <a:moveTo>
                    <a:pt x="376" y="1175"/>
                  </a:moveTo>
                  <a:lnTo>
                    <a:pt x="376" y="1197"/>
                  </a:lnTo>
                  <a:cubicBezTo>
                    <a:pt x="399" y="1201"/>
                    <a:pt x="424" y="1203"/>
                    <a:pt x="448" y="1202"/>
                  </a:cubicBezTo>
                  <a:lnTo>
                    <a:pt x="448" y="1180"/>
                  </a:lnTo>
                  <a:cubicBezTo>
                    <a:pt x="424" y="1181"/>
                    <a:pt x="399" y="1179"/>
                    <a:pt x="376" y="1175"/>
                  </a:cubicBezTo>
                  <a:lnTo>
                    <a:pt x="376" y="1175"/>
                  </a:lnTo>
                </a:path>
                <a:path w="5550" h="1206">
                  <a:moveTo>
                    <a:pt x="449" y="1180"/>
                  </a:moveTo>
                  <a:lnTo>
                    <a:pt x="449" y="1202"/>
                  </a:lnTo>
                  <a:cubicBezTo>
                    <a:pt x="472" y="1201"/>
                    <a:pt x="494" y="1197"/>
                    <a:pt x="514" y="1190"/>
                  </a:cubicBezTo>
                  <a:lnTo>
                    <a:pt x="514" y="1168"/>
                  </a:lnTo>
                  <a:cubicBezTo>
                    <a:pt x="494" y="1175"/>
                    <a:pt x="472" y="1179"/>
                    <a:pt x="449" y="1180"/>
                  </a:cubicBezTo>
                  <a:lnTo>
                    <a:pt x="449" y="1180"/>
                  </a:ln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0" name="path"/>
            <p:cNvSpPr/>
            <p:nvPr/>
          </p:nvSpPr>
          <p:spPr>
            <a:xfrm>
              <a:off x="1483648" y="1394815"/>
              <a:ext cx="747241" cy="257086"/>
            </a:xfrm>
            <a:custGeom>
              <a:avLst/>
              <a:gdLst/>
              <a:ahLst/>
              <a:cxnLst/>
              <a:rect l="0" t="0" r="0" b="0"/>
              <a:pathLst>
                <a:path w="1176" h="404">
                  <a:moveTo>
                    <a:pt x="44" y="223"/>
                  </a:moveTo>
                  <a:cubicBezTo>
                    <a:pt x="-1" y="238"/>
                    <a:pt x="-1" y="264"/>
                    <a:pt x="44" y="279"/>
                  </a:cubicBezTo>
                  <a:lnTo>
                    <a:pt x="360" y="389"/>
                  </a:lnTo>
                  <a:cubicBezTo>
                    <a:pt x="412" y="404"/>
                    <a:pt x="472" y="404"/>
                    <a:pt x="524" y="389"/>
                  </a:cubicBezTo>
                  <a:lnTo>
                    <a:pt x="1132" y="181"/>
                  </a:lnTo>
                  <a:cubicBezTo>
                    <a:pt x="1177" y="165"/>
                    <a:pt x="1178" y="140"/>
                    <a:pt x="1132" y="124"/>
                  </a:cubicBezTo>
                  <a:lnTo>
                    <a:pt x="815" y="15"/>
                  </a:lnTo>
                  <a:cubicBezTo>
                    <a:pt x="763" y="0"/>
                    <a:pt x="703" y="0"/>
                    <a:pt x="651" y="15"/>
                  </a:cubicBezTo>
                  <a:lnTo>
                    <a:pt x="44" y="22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1" name="path"/>
            <p:cNvSpPr/>
            <p:nvPr/>
          </p:nvSpPr>
          <p:spPr>
            <a:xfrm>
              <a:off x="2036242" y="1429816"/>
              <a:ext cx="81267" cy="27801"/>
            </a:xfrm>
            <a:custGeom>
              <a:avLst/>
              <a:gdLst/>
              <a:ahLst/>
              <a:cxnLst/>
              <a:rect l="0" t="0" r="0" b="0"/>
              <a:pathLst>
                <a:path w="127" h="43">
                  <a:moveTo>
                    <a:pt x="127" y="38"/>
                  </a:moveTo>
                  <a:lnTo>
                    <a:pt x="111" y="43"/>
                  </a:lnTo>
                  <a:lnTo>
                    <a:pt x="0" y="5"/>
                  </a:lnTo>
                  <a:lnTo>
                    <a:pt x="16" y="0"/>
                  </a:lnTo>
                  <a:lnTo>
                    <a:pt x="127" y="38"/>
                  </a:lnTo>
                </a:path>
              </a:pathLst>
            </a:custGeom>
            <a:solidFill>
              <a:srgbClr val="42424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2" name="path"/>
            <p:cNvSpPr/>
            <p:nvPr/>
          </p:nvSpPr>
          <p:spPr>
            <a:xfrm>
              <a:off x="1507884" y="1408861"/>
              <a:ext cx="683577" cy="233172"/>
            </a:xfrm>
            <a:custGeom>
              <a:avLst/>
              <a:gdLst/>
              <a:ahLst/>
              <a:cxnLst/>
              <a:rect l="0" t="0" r="0" b="0"/>
              <a:pathLst>
                <a:path w="1076" h="367">
                  <a:moveTo>
                    <a:pt x="820" y="165"/>
                  </a:moveTo>
                  <a:lnTo>
                    <a:pt x="917" y="198"/>
                  </a:lnTo>
                  <a:lnTo>
                    <a:pt x="1076" y="144"/>
                  </a:lnTo>
                  <a:lnTo>
                    <a:pt x="979" y="110"/>
                  </a:lnTo>
                  <a:lnTo>
                    <a:pt x="820" y="165"/>
                  </a:lnTo>
                </a:path>
                <a:path w="1076" h="367">
                  <a:moveTo>
                    <a:pt x="378" y="152"/>
                  </a:moveTo>
                  <a:lnTo>
                    <a:pt x="475" y="186"/>
                  </a:lnTo>
                  <a:lnTo>
                    <a:pt x="634" y="131"/>
                  </a:lnTo>
                  <a:lnTo>
                    <a:pt x="537" y="98"/>
                  </a:lnTo>
                  <a:lnTo>
                    <a:pt x="378" y="152"/>
                  </a:lnTo>
                </a:path>
                <a:path w="1076" h="367">
                  <a:moveTo>
                    <a:pt x="375" y="95"/>
                  </a:moveTo>
                  <a:lnTo>
                    <a:pt x="423" y="112"/>
                  </a:lnTo>
                  <a:lnTo>
                    <a:pt x="501" y="85"/>
                  </a:lnTo>
                  <a:lnTo>
                    <a:pt x="453" y="69"/>
                  </a:lnTo>
                  <a:lnTo>
                    <a:pt x="375" y="95"/>
                  </a:lnTo>
                </a:path>
                <a:path w="1076" h="367">
                  <a:moveTo>
                    <a:pt x="274" y="131"/>
                  </a:moveTo>
                  <a:lnTo>
                    <a:pt x="321" y="147"/>
                  </a:lnTo>
                  <a:lnTo>
                    <a:pt x="399" y="120"/>
                  </a:lnTo>
                  <a:lnTo>
                    <a:pt x="351" y="104"/>
                  </a:lnTo>
                  <a:lnTo>
                    <a:pt x="274" y="131"/>
                  </a:lnTo>
                </a:path>
                <a:path w="1076" h="367">
                  <a:moveTo>
                    <a:pt x="588" y="164"/>
                  </a:moveTo>
                  <a:lnTo>
                    <a:pt x="663" y="190"/>
                  </a:lnTo>
                  <a:lnTo>
                    <a:pt x="785" y="148"/>
                  </a:lnTo>
                  <a:lnTo>
                    <a:pt x="710" y="122"/>
                  </a:lnTo>
                  <a:lnTo>
                    <a:pt x="588" y="164"/>
                  </a:lnTo>
                </a:path>
                <a:path w="1076" h="367">
                  <a:moveTo>
                    <a:pt x="437" y="212"/>
                  </a:moveTo>
                  <a:lnTo>
                    <a:pt x="511" y="238"/>
                  </a:lnTo>
                  <a:lnTo>
                    <a:pt x="634" y="196"/>
                  </a:lnTo>
                  <a:lnTo>
                    <a:pt x="559" y="170"/>
                  </a:lnTo>
                  <a:lnTo>
                    <a:pt x="437" y="212"/>
                  </a:lnTo>
                </a:path>
                <a:path w="1076" h="367">
                  <a:moveTo>
                    <a:pt x="520" y="295"/>
                  </a:moveTo>
                  <a:lnTo>
                    <a:pt x="580" y="315"/>
                  </a:lnTo>
                  <a:lnTo>
                    <a:pt x="678" y="282"/>
                  </a:lnTo>
                  <a:lnTo>
                    <a:pt x="618" y="261"/>
                  </a:lnTo>
                  <a:lnTo>
                    <a:pt x="520" y="295"/>
                  </a:lnTo>
                </a:path>
                <a:path w="1076" h="367">
                  <a:moveTo>
                    <a:pt x="0" y="221"/>
                  </a:moveTo>
                  <a:lnTo>
                    <a:pt x="60" y="242"/>
                  </a:lnTo>
                  <a:lnTo>
                    <a:pt x="159" y="208"/>
                  </a:lnTo>
                  <a:lnTo>
                    <a:pt x="98" y="187"/>
                  </a:lnTo>
                  <a:lnTo>
                    <a:pt x="0" y="221"/>
                  </a:lnTo>
                </a:path>
                <a:path w="1076" h="367">
                  <a:moveTo>
                    <a:pt x="139" y="175"/>
                  </a:moveTo>
                  <a:lnTo>
                    <a:pt x="199" y="196"/>
                  </a:lnTo>
                  <a:lnTo>
                    <a:pt x="298" y="162"/>
                  </a:lnTo>
                  <a:lnTo>
                    <a:pt x="238" y="141"/>
                  </a:lnTo>
                  <a:lnTo>
                    <a:pt x="139" y="175"/>
                  </a:lnTo>
                </a:path>
                <a:path w="1076" h="367">
                  <a:moveTo>
                    <a:pt x="69" y="246"/>
                  </a:moveTo>
                  <a:lnTo>
                    <a:pt x="112" y="261"/>
                  </a:lnTo>
                  <a:lnTo>
                    <a:pt x="182" y="237"/>
                  </a:lnTo>
                  <a:lnTo>
                    <a:pt x="139" y="222"/>
                  </a:lnTo>
                  <a:lnTo>
                    <a:pt x="69" y="246"/>
                  </a:lnTo>
                </a:path>
                <a:path w="1076" h="367">
                  <a:moveTo>
                    <a:pt x="127" y="268"/>
                  </a:moveTo>
                  <a:lnTo>
                    <a:pt x="170" y="283"/>
                  </a:lnTo>
                  <a:lnTo>
                    <a:pt x="241" y="259"/>
                  </a:lnTo>
                  <a:lnTo>
                    <a:pt x="198" y="244"/>
                  </a:lnTo>
                  <a:lnTo>
                    <a:pt x="127" y="268"/>
                  </a:lnTo>
                </a:path>
                <a:path w="1076" h="367">
                  <a:moveTo>
                    <a:pt x="185" y="286"/>
                  </a:moveTo>
                  <a:lnTo>
                    <a:pt x="228" y="301"/>
                  </a:lnTo>
                  <a:lnTo>
                    <a:pt x="298" y="277"/>
                  </a:lnTo>
                  <a:lnTo>
                    <a:pt x="255" y="262"/>
                  </a:lnTo>
                  <a:lnTo>
                    <a:pt x="185" y="286"/>
                  </a:lnTo>
                </a:path>
                <a:path w="1076" h="367">
                  <a:moveTo>
                    <a:pt x="565" y="233"/>
                  </a:moveTo>
                  <a:lnTo>
                    <a:pt x="690" y="276"/>
                  </a:lnTo>
                  <a:lnTo>
                    <a:pt x="894" y="206"/>
                  </a:lnTo>
                  <a:lnTo>
                    <a:pt x="770" y="163"/>
                  </a:lnTo>
                  <a:lnTo>
                    <a:pt x="565" y="233"/>
                  </a:lnTo>
                </a:path>
                <a:path w="1076" h="367">
                  <a:moveTo>
                    <a:pt x="480" y="61"/>
                  </a:moveTo>
                  <a:lnTo>
                    <a:pt x="590" y="99"/>
                  </a:lnTo>
                  <a:lnTo>
                    <a:pt x="769" y="37"/>
                  </a:lnTo>
                  <a:lnTo>
                    <a:pt x="659" y="0"/>
                  </a:lnTo>
                  <a:lnTo>
                    <a:pt x="480" y="61"/>
                  </a:lnTo>
                </a:path>
                <a:path w="1076" h="367">
                  <a:moveTo>
                    <a:pt x="160" y="218"/>
                  </a:moveTo>
                  <a:lnTo>
                    <a:pt x="270" y="256"/>
                  </a:lnTo>
                  <a:lnTo>
                    <a:pt x="449" y="195"/>
                  </a:lnTo>
                  <a:lnTo>
                    <a:pt x="339" y="157"/>
                  </a:lnTo>
                  <a:lnTo>
                    <a:pt x="160" y="218"/>
                  </a:lnTo>
                </a:path>
                <a:path w="1076" h="367">
                  <a:moveTo>
                    <a:pt x="506" y="256"/>
                  </a:moveTo>
                  <a:lnTo>
                    <a:pt x="542" y="268"/>
                  </a:lnTo>
                  <a:lnTo>
                    <a:pt x="591" y="251"/>
                  </a:lnTo>
                  <a:lnTo>
                    <a:pt x="555" y="239"/>
                  </a:lnTo>
                  <a:lnTo>
                    <a:pt x="506" y="256"/>
                  </a:lnTo>
                </a:path>
                <a:path w="1076" h="367">
                  <a:moveTo>
                    <a:pt x="446" y="277"/>
                  </a:moveTo>
                  <a:lnTo>
                    <a:pt x="482" y="290"/>
                  </a:lnTo>
                  <a:lnTo>
                    <a:pt x="530" y="273"/>
                  </a:lnTo>
                  <a:lnTo>
                    <a:pt x="495" y="260"/>
                  </a:lnTo>
                  <a:lnTo>
                    <a:pt x="446" y="277"/>
                  </a:lnTo>
                </a:path>
                <a:path w="1076" h="367">
                  <a:moveTo>
                    <a:pt x="391" y="250"/>
                  </a:moveTo>
                  <a:lnTo>
                    <a:pt x="438" y="266"/>
                  </a:lnTo>
                  <a:lnTo>
                    <a:pt x="501" y="244"/>
                  </a:lnTo>
                  <a:lnTo>
                    <a:pt x="455" y="228"/>
                  </a:lnTo>
                  <a:lnTo>
                    <a:pt x="391" y="250"/>
                  </a:lnTo>
                </a:path>
                <a:path w="1076" h="367">
                  <a:moveTo>
                    <a:pt x="377" y="228"/>
                  </a:moveTo>
                  <a:lnTo>
                    <a:pt x="406" y="238"/>
                  </a:lnTo>
                  <a:lnTo>
                    <a:pt x="445" y="225"/>
                  </a:lnTo>
                  <a:lnTo>
                    <a:pt x="416" y="215"/>
                  </a:lnTo>
                  <a:lnTo>
                    <a:pt x="377" y="228"/>
                  </a:lnTo>
                </a:path>
                <a:path w="1076" h="367">
                  <a:moveTo>
                    <a:pt x="323" y="248"/>
                  </a:moveTo>
                  <a:lnTo>
                    <a:pt x="352" y="258"/>
                  </a:lnTo>
                  <a:lnTo>
                    <a:pt x="391" y="245"/>
                  </a:lnTo>
                  <a:lnTo>
                    <a:pt x="362" y="235"/>
                  </a:lnTo>
                  <a:lnTo>
                    <a:pt x="323" y="248"/>
                  </a:lnTo>
                </a:path>
                <a:path w="1076" h="367">
                  <a:moveTo>
                    <a:pt x="379" y="284"/>
                  </a:moveTo>
                  <a:lnTo>
                    <a:pt x="407" y="293"/>
                  </a:lnTo>
                  <a:lnTo>
                    <a:pt x="446" y="280"/>
                  </a:lnTo>
                  <a:lnTo>
                    <a:pt x="418" y="270"/>
                  </a:lnTo>
                  <a:lnTo>
                    <a:pt x="379" y="284"/>
                  </a:lnTo>
                </a:path>
                <a:path w="1076" h="367">
                  <a:moveTo>
                    <a:pt x="337" y="270"/>
                  </a:moveTo>
                  <a:lnTo>
                    <a:pt x="366" y="280"/>
                  </a:lnTo>
                  <a:lnTo>
                    <a:pt x="405" y="267"/>
                  </a:lnTo>
                  <a:lnTo>
                    <a:pt x="376" y="257"/>
                  </a:lnTo>
                  <a:lnTo>
                    <a:pt x="337" y="270"/>
                  </a:lnTo>
                </a:path>
                <a:path w="1076" h="367">
                  <a:moveTo>
                    <a:pt x="288" y="262"/>
                  </a:moveTo>
                  <a:lnTo>
                    <a:pt x="307" y="268"/>
                  </a:lnTo>
                  <a:lnTo>
                    <a:pt x="331" y="260"/>
                  </a:lnTo>
                  <a:lnTo>
                    <a:pt x="312" y="254"/>
                  </a:lnTo>
                  <a:lnTo>
                    <a:pt x="288" y="262"/>
                  </a:lnTo>
                </a:path>
                <a:path w="1076" h="367">
                  <a:moveTo>
                    <a:pt x="342" y="339"/>
                  </a:moveTo>
                  <a:lnTo>
                    <a:pt x="423" y="367"/>
                  </a:lnTo>
                  <a:lnTo>
                    <a:pt x="556" y="321"/>
                  </a:lnTo>
                  <a:lnTo>
                    <a:pt x="475" y="293"/>
                  </a:lnTo>
                  <a:lnTo>
                    <a:pt x="342" y="339"/>
                  </a:lnTo>
                </a:path>
                <a:path w="1076" h="367">
                  <a:moveTo>
                    <a:pt x="255" y="310"/>
                  </a:moveTo>
                  <a:lnTo>
                    <a:pt x="310" y="329"/>
                  </a:lnTo>
                  <a:lnTo>
                    <a:pt x="398" y="299"/>
                  </a:lnTo>
                  <a:lnTo>
                    <a:pt x="344" y="280"/>
                  </a:lnTo>
                  <a:lnTo>
                    <a:pt x="255" y="310"/>
                  </a:lnTo>
                </a:path>
                <a:path w="1076" h="367">
                  <a:moveTo>
                    <a:pt x="748" y="117"/>
                  </a:moveTo>
                  <a:lnTo>
                    <a:pt x="827" y="145"/>
                  </a:lnTo>
                  <a:lnTo>
                    <a:pt x="956" y="100"/>
                  </a:lnTo>
                  <a:lnTo>
                    <a:pt x="877" y="73"/>
                  </a:lnTo>
                  <a:lnTo>
                    <a:pt x="748" y="117"/>
                  </a:lnTo>
                </a:path>
                <a:path w="1076" h="367">
                  <a:moveTo>
                    <a:pt x="712" y="73"/>
                  </a:moveTo>
                  <a:lnTo>
                    <a:pt x="760" y="89"/>
                  </a:lnTo>
                  <a:lnTo>
                    <a:pt x="840" y="62"/>
                  </a:lnTo>
                  <a:lnTo>
                    <a:pt x="791" y="45"/>
                  </a:lnTo>
                  <a:lnTo>
                    <a:pt x="712" y="73"/>
                  </a:lnTo>
                </a:path>
                <a:path w="1076" h="367">
                  <a:moveTo>
                    <a:pt x="610" y="109"/>
                  </a:moveTo>
                  <a:lnTo>
                    <a:pt x="659" y="126"/>
                  </a:lnTo>
                  <a:lnTo>
                    <a:pt x="739" y="99"/>
                  </a:lnTo>
                  <a:lnTo>
                    <a:pt x="690" y="82"/>
                  </a:lnTo>
                  <a:lnTo>
                    <a:pt x="610" y="109"/>
                  </a:lnTo>
                </a:path>
              </a:pathLst>
            </a:custGeom>
            <a:solidFill>
              <a:srgbClr val="68686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3" name="path"/>
            <p:cNvSpPr/>
            <p:nvPr/>
          </p:nvSpPr>
          <p:spPr>
            <a:xfrm>
              <a:off x="803669" y="1714411"/>
              <a:ext cx="735215" cy="174129"/>
            </a:xfrm>
            <a:custGeom>
              <a:avLst/>
              <a:gdLst/>
              <a:ahLst/>
              <a:cxnLst/>
              <a:rect l="0" t="0" r="0" b="0"/>
              <a:pathLst>
                <a:path w="1157" h="274">
                  <a:moveTo>
                    <a:pt x="1157" y="22"/>
                  </a:moveTo>
                  <a:lnTo>
                    <a:pt x="1157" y="0"/>
                  </a:lnTo>
                  <a:cubicBezTo>
                    <a:pt x="1155" y="12"/>
                    <a:pt x="1142" y="23"/>
                    <a:pt x="1123" y="28"/>
                  </a:cubicBezTo>
                  <a:lnTo>
                    <a:pt x="1123" y="50"/>
                  </a:lnTo>
                  <a:cubicBezTo>
                    <a:pt x="1142" y="45"/>
                    <a:pt x="1155" y="34"/>
                    <a:pt x="1157" y="22"/>
                  </a:cubicBezTo>
                </a:path>
                <a:path w="1157" h="274">
                  <a:moveTo>
                    <a:pt x="1123" y="28"/>
                  </a:moveTo>
                  <a:lnTo>
                    <a:pt x="1123" y="50"/>
                  </a:lnTo>
                  <a:cubicBezTo>
                    <a:pt x="1142" y="45"/>
                    <a:pt x="1155" y="34"/>
                    <a:pt x="1157" y="22"/>
                  </a:cubicBezTo>
                  <a:lnTo>
                    <a:pt x="1157" y="0"/>
                  </a:lnTo>
                  <a:cubicBezTo>
                    <a:pt x="1156" y="12"/>
                    <a:pt x="1143" y="23"/>
                    <a:pt x="1123" y="28"/>
                  </a:cubicBezTo>
                </a:path>
                <a:path w="1157" h="274">
                  <a:moveTo>
                    <a:pt x="0" y="99"/>
                  </a:moveTo>
                  <a:lnTo>
                    <a:pt x="0" y="121"/>
                  </a:lnTo>
                  <a:cubicBezTo>
                    <a:pt x="1" y="133"/>
                    <a:pt x="14" y="144"/>
                    <a:pt x="33" y="149"/>
                  </a:cubicBezTo>
                  <a:lnTo>
                    <a:pt x="33" y="127"/>
                  </a:lnTo>
                  <a:cubicBezTo>
                    <a:pt x="14" y="122"/>
                    <a:pt x="1" y="111"/>
                    <a:pt x="0" y="99"/>
                  </a:cubicBezTo>
                </a:path>
                <a:path w="1157" h="274">
                  <a:moveTo>
                    <a:pt x="0" y="103"/>
                  </a:moveTo>
                  <a:lnTo>
                    <a:pt x="0" y="125"/>
                  </a:lnTo>
                  <a:cubicBezTo>
                    <a:pt x="5" y="135"/>
                    <a:pt x="16" y="144"/>
                    <a:pt x="32" y="148"/>
                  </a:cubicBezTo>
                  <a:lnTo>
                    <a:pt x="32" y="126"/>
                  </a:lnTo>
                  <a:cubicBezTo>
                    <a:pt x="16" y="122"/>
                    <a:pt x="5" y="113"/>
                    <a:pt x="0" y="103"/>
                  </a:cubicBezTo>
                  <a:lnTo>
                    <a:pt x="0" y="103"/>
                  </a:lnTo>
                </a:path>
                <a:path w="1157" h="274">
                  <a:moveTo>
                    <a:pt x="32" y="126"/>
                  </a:moveTo>
                  <a:lnTo>
                    <a:pt x="32" y="148"/>
                  </a:lnTo>
                  <a:lnTo>
                    <a:pt x="33" y="148"/>
                  </a:lnTo>
                  <a:lnTo>
                    <a:pt x="33" y="126"/>
                  </a:lnTo>
                  <a:lnTo>
                    <a:pt x="32" y="126"/>
                  </a:lnTo>
                </a:path>
                <a:path w="1157" h="274">
                  <a:moveTo>
                    <a:pt x="33" y="127"/>
                  </a:moveTo>
                  <a:lnTo>
                    <a:pt x="33" y="149"/>
                  </a:lnTo>
                  <a:lnTo>
                    <a:pt x="351" y="258"/>
                  </a:lnTo>
                  <a:lnTo>
                    <a:pt x="351" y="236"/>
                  </a:lnTo>
                  <a:lnTo>
                    <a:pt x="33" y="127"/>
                  </a:lnTo>
                </a:path>
                <a:path w="1157" h="274">
                  <a:moveTo>
                    <a:pt x="514" y="236"/>
                  </a:moveTo>
                  <a:lnTo>
                    <a:pt x="514" y="258"/>
                  </a:lnTo>
                  <a:lnTo>
                    <a:pt x="1123" y="50"/>
                  </a:lnTo>
                  <a:lnTo>
                    <a:pt x="1123" y="28"/>
                  </a:lnTo>
                  <a:lnTo>
                    <a:pt x="514" y="236"/>
                  </a:lnTo>
                </a:path>
                <a:path w="1157" h="274">
                  <a:moveTo>
                    <a:pt x="351" y="236"/>
                  </a:moveTo>
                  <a:lnTo>
                    <a:pt x="351" y="258"/>
                  </a:lnTo>
                  <a:cubicBezTo>
                    <a:pt x="402" y="274"/>
                    <a:pt x="463" y="274"/>
                    <a:pt x="514" y="258"/>
                  </a:cubicBezTo>
                  <a:lnTo>
                    <a:pt x="514" y="236"/>
                  </a:lnTo>
                  <a:cubicBezTo>
                    <a:pt x="463" y="252"/>
                    <a:pt x="402" y="252"/>
                    <a:pt x="351" y="236"/>
                  </a:cubicBezTo>
                </a:path>
                <a:path w="1157" h="274">
                  <a:moveTo>
                    <a:pt x="351" y="236"/>
                  </a:moveTo>
                  <a:lnTo>
                    <a:pt x="351" y="258"/>
                  </a:lnTo>
                  <a:cubicBezTo>
                    <a:pt x="359" y="261"/>
                    <a:pt x="367" y="263"/>
                    <a:pt x="376" y="265"/>
                  </a:cubicBezTo>
                  <a:lnTo>
                    <a:pt x="376" y="243"/>
                  </a:lnTo>
                  <a:cubicBezTo>
                    <a:pt x="367" y="241"/>
                    <a:pt x="359" y="239"/>
                    <a:pt x="351" y="236"/>
                  </a:cubicBezTo>
                </a:path>
                <a:path w="1157" h="274">
                  <a:moveTo>
                    <a:pt x="376" y="243"/>
                  </a:moveTo>
                  <a:lnTo>
                    <a:pt x="376" y="265"/>
                  </a:lnTo>
                  <a:cubicBezTo>
                    <a:pt x="400" y="269"/>
                    <a:pt x="424" y="271"/>
                    <a:pt x="449" y="269"/>
                  </a:cubicBezTo>
                  <a:lnTo>
                    <a:pt x="449" y="247"/>
                  </a:lnTo>
                  <a:cubicBezTo>
                    <a:pt x="424" y="249"/>
                    <a:pt x="400" y="247"/>
                    <a:pt x="376" y="243"/>
                  </a:cubicBezTo>
                  <a:lnTo>
                    <a:pt x="376" y="243"/>
                  </a:lnTo>
                </a:path>
                <a:path w="1157" h="274">
                  <a:moveTo>
                    <a:pt x="449" y="247"/>
                  </a:moveTo>
                  <a:lnTo>
                    <a:pt x="449" y="269"/>
                  </a:lnTo>
                  <a:cubicBezTo>
                    <a:pt x="472" y="269"/>
                    <a:pt x="494" y="265"/>
                    <a:pt x="514" y="258"/>
                  </a:cubicBezTo>
                  <a:lnTo>
                    <a:pt x="514" y="236"/>
                  </a:lnTo>
                  <a:cubicBezTo>
                    <a:pt x="494" y="243"/>
                    <a:pt x="471" y="246"/>
                    <a:pt x="448" y="247"/>
                  </a:cubicBezTo>
                  <a:lnTo>
                    <a:pt x="449" y="247"/>
                  </a:ln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4" name="path"/>
            <p:cNvSpPr/>
            <p:nvPr/>
          </p:nvSpPr>
          <p:spPr>
            <a:xfrm>
              <a:off x="797363" y="1617434"/>
              <a:ext cx="747889" cy="257111"/>
            </a:xfrm>
            <a:custGeom>
              <a:avLst/>
              <a:gdLst/>
              <a:ahLst/>
              <a:cxnLst/>
              <a:rect l="0" t="0" r="0" b="0"/>
              <a:pathLst>
                <a:path w="1177" h="404">
                  <a:moveTo>
                    <a:pt x="44" y="223"/>
                  </a:moveTo>
                  <a:cubicBezTo>
                    <a:pt x="-1" y="238"/>
                    <a:pt x="-1" y="264"/>
                    <a:pt x="44" y="279"/>
                  </a:cubicBezTo>
                  <a:lnTo>
                    <a:pt x="361" y="389"/>
                  </a:lnTo>
                  <a:cubicBezTo>
                    <a:pt x="412" y="404"/>
                    <a:pt x="473" y="404"/>
                    <a:pt x="525" y="389"/>
                  </a:cubicBezTo>
                  <a:lnTo>
                    <a:pt x="1133" y="181"/>
                  </a:lnTo>
                  <a:cubicBezTo>
                    <a:pt x="1179" y="165"/>
                    <a:pt x="1179" y="140"/>
                    <a:pt x="1133" y="124"/>
                  </a:cubicBezTo>
                  <a:lnTo>
                    <a:pt x="816" y="15"/>
                  </a:lnTo>
                  <a:cubicBezTo>
                    <a:pt x="764" y="0"/>
                    <a:pt x="703" y="0"/>
                    <a:pt x="652" y="15"/>
                  </a:cubicBezTo>
                  <a:lnTo>
                    <a:pt x="44" y="22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5" name="path"/>
            <p:cNvSpPr/>
            <p:nvPr/>
          </p:nvSpPr>
          <p:spPr>
            <a:xfrm>
              <a:off x="1350048" y="1652460"/>
              <a:ext cx="81115" cy="27800"/>
            </a:xfrm>
            <a:custGeom>
              <a:avLst/>
              <a:gdLst/>
              <a:ahLst/>
              <a:cxnLst/>
              <a:rect l="0" t="0" r="0" b="0"/>
              <a:pathLst>
                <a:path w="127" h="43">
                  <a:moveTo>
                    <a:pt x="127" y="38"/>
                  </a:moveTo>
                  <a:lnTo>
                    <a:pt x="111" y="43"/>
                  </a:lnTo>
                  <a:lnTo>
                    <a:pt x="0" y="5"/>
                  </a:lnTo>
                  <a:lnTo>
                    <a:pt x="16" y="0"/>
                  </a:lnTo>
                  <a:lnTo>
                    <a:pt x="127" y="38"/>
                  </a:lnTo>
                </a:path>
              </a:pathLst>
            </a:custGeom>
            <a:solidFill>
              <a:srgbClr val="42424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6" name="path"/>
            <p:cNvSpPr/>
            <p:nvPr/>
          </p:nvSpPr>
          <p:spPr>
            <a:xfrm>
              <a:off x="821690" y="1631505"/>
              <a:ext cx="683425" cy="233172"/>
            </a:xfrm>
            <a:custGeom>
              <a:avLst/>
              <a:gdLst/>
              <a:ahLst/>
              <a:cxnLst/>
              <a:rect l="0" t="0" r="0" b="0"/>
              <a:pathLst>
                <a:path w="1076" h="367">
                  <a:moveTo>
                    <a:pt x="820" y="165"/>
                  </a:moveTo>
                  <a:lnTo>
                    <a:pt x="917" y="198"/>
                  </a:lnTo>
                  <a:lnTo>
                    <a:pt x="1076" y="144"/>
                  </a:lnTo>
                  <a:lnTo>
                    <a:pt x="979" y="110"/>
                  </a:lnTo>
                  <a:lnTo>
                    <a:pt x="820" y="165"/>
                  </a:lnTo>
                </a:path>
                <a:path w="1076" h="367">
                  <a:moveTo>
                    <a:pt x="378" y="152"/>
                  </a:moveTo>
                  <a:lnTo>
                    <a:pt x="475" y="186"/>
                  </a:lnTo>
                  <a:lnTo>
                    <a:pt x="634" y="131"/>
                  </a:lnTo>
                  <a:lnTo>
                    <a:pt x="537" y="98"/>
                  </a:lnTo>
                  <a:lnTo>
                    <a:pt x="378" y="152"/>
                  </a:lnTo>
                </a:path>
                <a:path w="1076" h="367">
                  <a:moveTo>
                    <a:pt x="375" y="95"/>
                  </a:moveTo>
                  <a:lnTo>
                    <a:pt x="423" y="112"/>
                  </a:lnTo>
                  <a:lnTo>
                    <a:pt x="501" y="85"/>
                  </a:lnTo>
                  <a:lnTo>
                    <a:pt x="453" y="69"/>
                  </a:lnTo>
                  <a:lnTo>
                    <a:pt x="375" y="95"/>
                  </a:lnTo>
                </a:path>
                <a:path w="1076" h="367">
                  <a:moveTo>
                    <a:pt x="273" y="131"/>
                  </a:moveTo>
                  <a:lnTo>
                    <a:pt x="321" y="147"/>
                  </a:lnTo>
                  <a:lnTo>
                    <a:pt x="399" y="120"/>
                  </a:lnTo>
                  <a:lnTo>
                    <a:pt x="351" y="104"/>
                  </a:lnTo>
                  <a:lnTo>
                    <a:pt x="273" y="131"/>
                  </a:lnTo>
                </a:path>
                <a:path w="1076" h="367">
                  <a:moveTo>
                    <a:pt x="588" y="164"/>
                  </a:moveTo>
                  <a:lnTo>
                    <a:pt x="663" y="190"/>
                  </a:lnTo>
                  <a:lnTo>
                    <a:pt x="785" y="148"/>
                  </a:lnTo>
                  <a:lnTo>
                    <a:pt x="710" y="123"/>
                  </a:lnTo>
                  <a:lnTo>
                    <a:pt x="588" y="164"/>
                  </a:lnTo>
                </a:path>
                <a:path w="1076" h="367">
                  <a:moveTo>
                    <a:pt x="437" y="212"/>
                  </a:moveTo>
                  <a:lnTo>
                    <a:pt x="511" y="237"/>
                  </a:lnTo>
                  <a:lnTo>
                    <a:pt x="633" y="196"/>
                  </a:lnTo>
                  <a:lnTo>
                    <a:pt x="559" y="170"/>
                  </a:lnTo>
                  <a:lnTo>
                    <a:pt x="437" y="212"/>
                  </a:lnTo>
                </a:path>
                <a:path w="1076" h="367">
                  <a:moveTo>
                    <a:pt x="519" y="295"/>
                  </a:moveTo>
                  <a:lnTo>
                    <a:pt x="580" y="315"/>
                  </a:lnTo>
                  <a:lnTo>
                    <a:pt x="678" y="282"/>
                  </a:lnTo>
                  <a:lnTo>
                    <a:pt x="618" y="261"/>
                  </a:lnTo>
                  <a:lnTo>
                    <a:pt x="519" y="295"/>
                  </a:lnTo>
                </a:path>
                <a:path w="1076" h="367">
                  <a:moveTo>
                    <a:pt x="0" y="221"/>
                  </a:moveTo>
                  <a:lnTo>
                    <a:pt x="60" y="242"/>
                  </a:lnTo>
                  <a:lnTo>
                    <a:pt x="158" y="208"/>
                  </a:lnTo>
                  <a:lnTo>
                    <a:pt x="98" y="187"/>
                  </a:lnTo>
                  <a:lnTo>
                    <a:pt x="0" y="221"/>
                  </a:lnTo>
                </a:path>
                <a:path w="1076" h="367">
                  <a:moveTo>
                    <a:pt x="139" y="175"/>
                  </a:moveTo>
                  <a:lnTo>
                    <a:pt x="199" y="196"/>
                  </a:lnTo>
                  <a:lnTo>
                    <a:pt x="298" y="162"/>
                  </a:lnTo>
                  <a:lnTo>
                    <a:pt x="237" y="141"/>
                  </a:lnTo>
                  <a:lnTo>
                    <a:pt x="139" y="175"/>
                  </a:lnTo>
                </a:path>
                <a:path w="1076" h="367">
                  <a:moveTo>
                    <a:pt x="69" y="246"/>
                  </a:moveTo>
                  <a:lnTo>
                    <a:pt x="112" y="261"/>
                  </a:lnTo>
                  <a:lnTo>
                    <a:pt x="182" y="237"/>
                  </a:lnTo>
                  <a:lnTo>
                    <a:pt x="139" y="222"/>
                  </a:lnTo>
                  <a:lnTo>
                    <a:pt x="69" y="246"/>
                  </a:lnTo>
                </a:path>
                <a:path w="1076" h="367">
                  <a:moveTo>
                    <a:pt x="127" y="268"/>
                  </a:moveTo>
                  <a:lnTo>
                    <a:pt x="170" y="283"/>
                  </a:lnTo>
                  <a:lnTo>
                    <a:pt x="240" y="259"/>
                  </a:lnTo>
                  <a:lnTo>
                    <a:pt x="198" y="244"/>
                  </a:lnTo>
                  <a:lnTo>
                    <a:pt x="127" y="268"/>
                  </a:lnTo>
                </a:path>
                <a:path w="1076" h="367">
                  <a:moveTo>
                    <a:pt x="184" y="286"/>
                  </a:moveTo>
                  <a:lnTo>
                    <a:pt x="228" y="301"/>
                  </a:lnTo>
                  <a:lnTo>
                    <a:pt x="298" y="277"/>
                  </a:lnTo>
                  <a:lnTo>
                    <a:pt x="255" y="262"/>
                  </a:lnTo>
                  <a:lnTo>
                    <a:pt x="184" y="286"/>
                  </a:lnTo>
                </a:path>
                <a:path w="1076" h="367">
                  <a:moveTo>
                    <a:pt x="565" y="233"/>
                  </a:moveTo>
                  <a:lnTo>
                    <a:pt x="690" y="276"/>
                  </a:lnTo>
                  <a:lnTo>
                    <a:pt x="894" y="206"/>
                  </a:lnTo>
                  <a:lnTo>
                    <a:pt x="770" y="163"/>
                  </a:lnTo>
                  <a:lnTo>
                    <a:pt x="565" y="233"/>
                  </a:lnTo>
                </a:path>
                <a:path w="1076" h="367">
                  <a:moveTo>
                    <a:pt x="480" y="61"/>
                  </a:moveTo>
                  <a:lnTo>
                    <a:pt x="589" y="99"/>
                  </a:lnTo>
                  <a:lnTo>
                    <a:pt x="769" y="37"/>
                  </a:lnTo>
                  <a:lnTo>
                    <a:pt x="659" y="0"/>
                  </a:lnTo>
                  <a:lnTo>
                    <a:pt x="480" y="61"/>
                  </a:lnTo>
                </a:path>
                <a:path w="1076" h="367">
                  <a:moveTo>
                    <a:pt x="160" y="218"/>
                  </a:moveTo>
                  <a:lnTo>
                    <a:pt x="269" y="256"/>
                  </a:lnTo>
                  <a:lnTo>
                    <a:pt x="449" y="195"/>
                  </a:lnTo>
                  <a:lnTo>
                    <a:pt x="339" y="157"/>
                  </a:lnTo>
                  <a:lnTo>
                    <a:pt x="160" y="218"/>
                  </a:lnTo>
                </a:path>
                <a:path w="1076" h="367">
                  <a:moveTo>
                    <a:pt x="506" y="256"/>
                  </a:moveTo>
                  <a:lnTo>
                    <a:pt x="542" y="268"/>
                  </a:lnTo>
                  <a:lnTo>
                    <a:pt x="591" y="251"/>
                  </a:lnTo>
                  <a:lnTo>
                    <a:pt x="555" y="239"/>
                  </a:lnTo>
                  <a:lnTo>
                    <a:pt x="506" y="256"/>
                  </a:lnTo>
                </a:path>
                <a:path w="1076" h="367">
                  <a:moveTo>
                    <a:pt x="446" y="277"/>
                  </a:moveTo>
                  <a:lnTo>
                    <a:pt x="482" y="289"/>
                  </a:lnTo>
                  <a:lnTo>
                    <a:pt x="530" y="273"/>
                  </a:lnTo>
                  <a:lnTo>
                    <a:pt x="494" y="260"/>
                  </a:lnTo>
                  <a:lnTo>
                    <a:pt x="446" y="277"/>
                  </a:lnTo>
                </a:path>
                <a:path w="1076" h="367">
                  <a:moveTo>
                    <a:pt x="391" y="250"/>
                  </a:moveTo>
                  <a:lnTo>
                    <a:pt x="438" y="266"/>
                  </a:lnTo>
                  <a:lnTo>
                    <a:pt x="501" y="244"/>
                  </a:lnTo>
                  <a:lnTo>
                    <a:pt x="454" y="228"/>
                  </a:lnTo>
                  <a:lnTo>
                    <a:pt x="391" y="250"/>
                  </a:lnTo>
                </a:path>
                <a:path w="1076" h="367">
                  <a:moveTo>
                    <a:pt x="377" y="228"/>
                  </a:moveTo>
                  <a:lnTo>
                    <a:pt x="406" y="238"/>
                  </a:lnTo>
                  <a:lnTo>
                    <a:pt x="444" y="225"/>
                  </a:lnTo>
                  <a:lnTo>
                    <a:pt x="416" y="215"/>
                  </a:lnTo>
                  <a:lnTo>
                    <a:pt x="377" y="228"/>
                  </a:lnTo>
                </a:path>
                <a:path w="1076" h="367">
                  <a:moveTo>
                    <a:pt x="323" y="248"/>
                  </a:moveTo>
                  <a:lnTo>
                    <a:pt x="352" y="258"/>
                  </a:lnTo>
                  <a:lnTo>
                    <a:pt x="391" y="245"/>
                  </a:lnTo>
                  <a:lnTo>
                    <a:pt x="362" y="235"/>
                  </a:lnTo>
                  <a:lnTo>
                    <a:pt x="323" y="248"/>
                  </a:lnTo>
                </a:path>
                <a:path w="1076" h="367">
                  <a:moveTo>
                    <a:pt x="379" y="284"/>
                  </a:moveTo>
                  <a:lnTo>
                    <a:pt x="407" y="293"/>
                  </a:lnTo>
                  <a:lnTo>
                    <a:pt x="446" y="280"/>
                  </a:lnTo>
                  <a:lnTo>
                    <a:pt x="418" y="270"/>
                  </a:lnTo>
                  <a:lnTo>
                    <a:pt x="379" y="284"/>
                  </a:lnTo>
                </a:path>
                <a:path w="1076" h="367">
                  <a:moveTo>
                    <a:pt x="337" y="270"/>
                  </a:moveTo>
                  <a:lnTo>
                    <a:pt x="366" y="280"/>
                  </a:lnTo>
                  <a:lnTo>
                    <a:pt x="405" y="267"/>
                  </a:lnTo>
                  <a:lnTo>
                    <a:pt x="376" y="257"/>
                  </a:lnTo>
                  <a:lnTo>
                    <a:pt x="337" y="270"/>
                  </a:lnTo>
                </a:path>
                <a:path w="1076" h="367">
                  <a:moveTo>
                    <a:pt x="288" y="262"/>
                  </a:moveTo>
                  <a:lnTo>
                    <a:pt x="307" y="268"/>
                  </a:lnTo>
                  <a:lnTo>
                    <a:pt x="330" y="260"/>
                  </a:lnTo>
                  <a:lnTo>
                    <a:pt x="312" y="254"/>
                  </a:lnTo>
                  <a:lnTo>
                    <a:pt x="288" y="262"/>
                  </a:lnTo>
                </a:path>
                <a:path w="1076" h="367">
                  <a:moveTo>
                    <a:pt x="342" y="339"/>
                  </a:moveTo>
                  <a:lnTo>
                    <a:pt x="423" y="367"/>
                  </a:lnTo>
                  <a:lnTo>
                    <a:pt x="556" y="321"/>
                  </a:lnTo>
                  <a:lnTo>
                    <a:pt x="475" y="293"/>
                  </a:lnTo>
                  <a:lnTo>
                    <a:pt x="342" y="339"/>
                  </a:lnTo>
                </a:path>
                <a:path w="1076" h="367">
                  <a:moveTo>
                    <a:pt x="255" y="310"/>
                  </a:moveTo>
                  <a:lnTo>
                    <a:pt x="309" y="329"/>
                  </a:lnTo>
                  <a:lnTo>
                    <a:pt x="398" y="299"/>
                  </a:lnTo>
                  <a:lnTo>
                    <a:pt x="344" y="280"/>
                  </a:lnTo>
                  <a:lnTo>
                    <a:pt x="255" y="310"/>
                  </a:lnTo>
                </a:path>
                <a:path w="1076" h="367">
                  <a:moveTo>
                    <a:pt x="748" y="117"/>
                  </a:moveTo>
                  <a:lnTo>
                    <a:pt x="827" y="145"/>
                  </a:lnTo>
                  <a:lnTo>
                    <a:pt x="956" y="100"/>
                  </a:lnTo>
                  <a:lnTo>
                    <a:pt x="877" y="73"/>
                  </a:lnTo>
                  <a:lnTo>
                    <a:pt x="748" y="117"/>
                  </a:lnTo>
                </a:path>
                <a:path w="1076" h="367">
                  <a:moveTo>
                    <a:pt x="712" y="73"/>
                  </a:moveTo>
                  <a:lnTo>
                    <a:pt x="760" y="89"/>
                  </a:lnTo>
                  <a:lnTo>
                    <a:pt x="840" y="62"/>
                  </a:lnTo>
                  <a:lnTo>
                    <a:pt x="791" y="45"/>
                  </a:lnTo>
                  <a:lnTo>
                    <a:pt x="712" y="73"/>
                  </a:lnTo>
                </a:path>
                <a:path w="1076" h="367">
                  <a:moveTo>
                    <a:pt x="610" y="109"/>
                  </a:moveTo>
                  <a:lnTo>
                    <a:pt x="659" y="126"/>
                  </a:lnTo>
                  <a:lnTo>
                    <a:pt x="739" y="99"/>
                  </a:lnTo>
                  <a:lnTo>
                    <a:pt x="690" y="82"/>
                  </a:lnTo>
                  <a:lnTo>
                    <a:pt x="610" y="109"/>
                  </a:lnTo>
                </a:path>
              </a:pathLst>
            </a:custGeom>
            <a:solidFill>
              <a:srgbClr val="68686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7" name="path"/>
            <p:cNvSpPr/>
            <p:nvPr/>
          </p:nvSpPr>
          <p:spPr>
            <a:xfrm>
              <a:off x="2154543" y="1263713"/>
              <a:ext cx="734884" cy="174129"/>
            </a:xfrm>
            <a:custGeom>
              <a:avLst/>
              <a:gdLst/>
              <a:ahLst/>
              <a:cxnLst/>
              <a:rect l="0" t="0" r="0" b="0"/>
              <a:pathLst>
                <a:path w="1157" h="274">
                  <a:moveTo>
                    <a:pt x="1157" y="22"/>
                  </a:moveTo>
                  <a:lnTo>
                    <a:pt x="1157" y="0"/>
                  </a:lnTo>
                  <a:cubicBezTo>
                    <a:pt x="1155" y="12"/>
                    <a:pt x="1142" y="23"/>
                    <a:pt x="1123" y="28"/>
                  </a:cubicBezTo>
                  <a:lnTo>
                    <a:pt x="1123" y="50"/>
                  </a:lnTo>
                  <a:cubicBezTo>
                    <a:pt x="1142" y="45"/>
                    <a:pt x="1155" y="34"/>
                    <a:pt x="1157" y="22"/>
                  </a:cubicBezTo>
                </a:path>
                <a:path w="1157" h="274">
                  <a:moveTo>
                    <a:pt x="1122" y="29"/>
                  </a:moveTo>
                  <a:lnTo>
                    <a:pt x="1122" y="51"/>
                  </a:lnTo>
                  <a:cubicBezTo>
                    <a:pt x="1142" y="46"/>
                    <a:pt x="1155" y="35"/>
                    <a:pt x="1157" y="22"/>
                  </a:cubicBezTo>
                  <a:lnTo>
                    <a:pt x="1157" y="0"/>
                  </a:lnTo>
                  <a:cubicBezTo>
                    <a:pt x="1155" y="13"/>
                    <a:pt x="1142" y="24"/>
                    <a:pt x="1122" y="29"/>
                  </a:cubicBezTo>
                </a:path>
                <a:path w="1157" h="274">
                  <a:moveTo>
                    <a:pt x="0" y="99"/>
                  </a:moveTo>
                  <a:lnTo>
                    <a:pt x="0" y="121"/>
                  </a:lnTo>
                  <a:cubicBezTo>
                    <a:pt x="1" y="133"/>
                    <a:pt x="14" y="144"/>
                    <a:pt x="33" y="149"/>
                  </a:cubicBezTo>
                  <a:lnTo>
                    <a:pt x="33" y="127"/>
                  </a:lnTo>
                  <a:cubicBezTo>
                    <a:pt x="14" y="122"/>
                    <a:pt x="1" y="111"/>
                    <a:pt x="0" y="99"/>
                  </a:cubicBezTo>
                </a:path>
                <a:path w="1157" h="274">
                  <a:moveTo>
                    <a:pt x="0" y="103"/>
                  </a:moveTo>
                  <a:lnTo>
                    <a:pt x="0" y="125"/>
                  </a:lnTo>
                  <a:cubicBezTo>
                    <a:pt x="5" y="135"/>
                    <a:pt x="16" y="144"/>
                    <a:pt x="32" y="148"/>
                  </a:cubicBezTo>
                  <a:lnTo>
                    <a:pt x="32" y="126"/>
                  </a:lnTo>
                  <a:cubicBezTo>
                    <a:pt x="16" y="121"/>
                    <a:pt x="5" y="113"/>
                    <a:pt x="0" y="103"/>
                  </a:cubicBezTo>
                  <a:lnTo>
                    <a:pt x="0" y="103"/>
                  </a:lnTo>
                </a:path>
                <a:path w="1157" h="274">
                  <a:moveTo>
                    <a:pt x="32" y="126"/>
                  </a:moveTo>
                  <a:lnTo>
                    <a:pt x="32" y="148"/>
                  </a:lnTo>
                  <a:lnTo>
                    <a:pt x="33" y="148"/>
                  </a:lnTo>
                  <a:lnTo>
                    <a:pt x="33" y="126"/>
                  </a:lnTo>
                  <a:lnTo>
                    <a:pt x="32" y="126"/>
                  </a:lnTo>
                  <a:lnTo>
                    <a:pt x="32" y="126"/>
                  </a:lnTo>
                </a:path>
                <a:path w="1157" h="274">
                  <a:moveTo>
                    <a:pt x="33" y="127"/>
                  </a:moveTo>
                  <a:lnTo>
                    <a:pt x="33" y="149"/>
                  </a:lnTo>
                  <a:lnTo>
                    <a:pt x="351" y="258"/>
                  </a:lnTo>
                  <a:lnTo>
                    <a:pt x="351" y="236"/>
                  </a:lnTo>
                  <a:lnTo>
                    <a:pt x="33" y="127"/>
                  </a:lnTo>
                </a:path>
                <a:path w="1157" h="274">
                  <a:moveTo>
                    <a:pt x="514" y="236"/>
                  </a:moveTo>
                  <a:lnTo>
                    <a:pt x="514" y="258"/>
                  </a:lnTo>
                  <a:lnTo>
                    <a:pt x="1123" y="50"/>
                  </a:lnTo>
                  <a:lnTo>
                    <a:pt x="1123" y="28"/>
                  </a:lnTo>
                  <a:lnTo>
                    <a:pt x="514" y="236"/>
                  </a:lnTo>
                </a:path>
                <a:path w="1157" h="274">
                  <a:moveTo>
                    <a:pt x="351" y="236"/>
                  </a:moveTo>
                  <a:lnTo>
                    <a:pt x="351" y="258"/>
                  </a:lnTo>
                  <a:cubicBezTo>
                    <a:pt x="402" y="274"/>
                    <a:pt x="463" y="274"/>
                    <a:pt x="514" y="258"/>
                  </a:cubicBezTo>
                  <a:lnTo>
                    <a:pt x="514" y="236"/>
                  </a:lnTo>
                  <a:cubicBezTo>
                    <a:pt x="463" y="252"/>
                    <a:pt x="402" y="252"/>
                    <a:pt x="351" y="236"/>
                  </a:cubicBezTo>
                </a:path>
                <a:path w="1157" h="274">
                  <a:moveTo>
                    <a:pt x="351" y="236"/>
                  </a:moveTo>
                  <a:lnTo>
                    <a:pt x="351" y="258"/>
                  </a:lnTo>
                  <a:cubicBezTo>
                    <a:pt x="359" y="261"/>
                    <a:pt x="367" y="263"/>
                    <a:pt x="376" y="265"/>
                  </a:cubicBezTo>
                  <a:lnTo>
                    <a:pt x="376" y="243"/>
                  </a:lnTo>
                  <a:cubicBezTo>
                    <a:pt x="367" y="241"/>
                    <a:pt x="359" y="239"/>
                    <a:pt x="351" y="236"/>
                  </a:cubicBezTo>
                </a:path>
                <a:path w="1157" h="274">
                  <a:moveTo>
                    <a:pt x="376" y="243"/>
                  </a:moveTo>
                  <a:lnTo>
                    <a:pt x="376" y="265"/>
                  </a:lnTo>
                  <a:cubicBezTo>
                    <a:pt x="400" y="269"/>
                    <a:pt x="424" y="271"/>
                    <a:pt x="449" y="269"/>
                  </a:cubicBezTo>
                  <a:lnTo>
                    <a:pt x="449" y="247"/>
                  </a:lnTo>
                  <a:cubicBezTo>
                    <a:pt x="424" y="248"/>
                    <a:pt x="400" y="247"/>
                    <a:pt x="376" y="243"/>
                  </a:cubicBezTo>
                  <a:lnTo>
                    <a:pt x="376" y="243"/>
                  </a:lnTo>
                </a:path>
                <a:path w="1157" h="274">
                  <a:moveTo>
                    <a:pt x="449" y="247"/>
                  </a:moveTo>
                  <a:lnTo>
                    <a:pt x="449" y="269"/>
                  </a:lnTo>
                  <a:cubicBezTo>
                    <a:pt x="472" y="268"/>
                    <a:pt x="494" y="265"/>
                    <a:pt x="514" y="258"/>
                  </a:cubicBezTo>
                  <a:lnTo>
                    <a:pt x="514" y="236"/>
                  </a:lnTo>
                  <a:cubicBezTo>
                    <a:pt x="494" y="243"/>
                    <a:pt x="471" y="246"/>
                    <a:pt x="448" y="247"/>
                  </a:cubicBezTo>
                  <a:lnTo>
                    <a:pt x="449" y="247"/>
                  </a:ln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8" name="path"/>
            <p:cNvSpPr/>
            <p:nvPr/>
          </p:nvSpPr>
          <p:spPr>
            <a:xfrm>
              <a:off x="2148299" y="1167117"/>
              <a:ext cx="747344" cy="256629"/>
            </a:xfrm>
            <a:custGeom>
              <a:avLst/>
              <a:gdLst/>
              <a:ahLst/>
              <a:cxnLst/>
              <a:rect l="0" t="0" r="0" b="0"/>
              <a:pathLst>
                <a:path w="1176" h="404">
                  <a:moveTo>
                    <a:pt x="43" y="223"/>
                  </a:moveTo>
                  <a:cubicBezTo>
                    <a:pt x="-1" y="238"/>
                    <a:pt x="-1" y="263"/>
                    <a:pt x="43" y="279"/>
                  </a:cubicBezTo>
                  <a:lnTo>
                    <a:pt x="361" y="388"/>
                  </a:lnTo>
                  <a:cubicBezTo>
                    <a:pt x="412" y="404"/>
                    <a:pt x="473" y="404"/>
                    <a:pt x="525" y="388"/>
                  </a:cubicBezTo>
                  <a:lnTo>
                    <a:pt x="1132" y="181"/>
                  </a:lnTo>
                  <a:cubicBezTo>
                    <a:pt x="1178" y="165"/>
                    <a:pt x="1178" y="140"/>
                    <a:pt x="1132" y="125"/>
                  </a:cubicBezTo>
                  <a:lnTo>
                    <a:pt x="815" y="15"/>
                  </a:lnTo>
                  <a:cubicBezTo>
                    <a:pt x="763" y="0"/>
                    <a:pt x="702" y="0"/>
                    <a:pt x="651" y="15"/>
                  </a:cubicBezTo>
                  <a:lnTo>
                    <a:pt x="43" y="22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9" name="path"/>
            <p:cNvSpPr/>
            <p:nvPr/>
          </p:nvSpPr>
          <p:spPr>
            <a:xfrm>
              <a:off x="2700922" y="1201763"/>
              <a:ext cx="81115" cy="27800"/>
            </a:xfrm>
            <a:custGeom>
              <a:avLst/>
              <a:gdLst/>
              <a:ahLst/>
              <a:cxnLst/>
              <a:rect l="0" t="0" r="0" b="0"/>
              <a:pathLst>
                <a:path w="127" h="43">
                  <a:moveTo>
                    <a:pt x="127" y="37"/>
                  </a:moveTo>
                  <a:lnTo>
                    <a:pt x="111" y="43"/>
                  </a:lnTo>
                  <a:lnTo>
                    <a:pt x="0" y="5"/>
                  </a:lnTo>
                  <a:lnTo>
                    <a:pt x="16" y="0"/>
                  </a:lnTo>
                  <a:lnTo>
                    <a:pt x="127" y="37"/>
                  </a:lnTo>
                </a:path>
              </a:pathLst>
            </a:custGeom>
            <a:solidFill>
              <a:srgbClr val="42424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0" name="path"/>
            <p:cNvSpPr/>
            <p:nvPr/>
          </p:nvSpPr>
          <p:spPr>
            <a:xfrm>
              <a:off x="2172565" y="1180719"/>
              <a:ext cx="683424" cy="233261"/>
            </a:xfrm>
            <a:custGeom>
              <a:avLst/>
              <a:gdLst/>
              <a:ahLst/>
              <a:cxnLst/>
              <a:rect l="0" t="0" r="0" b="0"/>
              <a:pathLst>
                <a:path w="1076" h="367">
                  <a:moveTo>
                    <a:pt x="820" y="165"/>
                  </a:moveTo>
                  <a:lnTo>
                    <a:pt x="917" y="198"/>
                  </a:lnTo>
                  <a:lnTo>
                    <a:pt x="1076" y="144"/>
                  </a:lnTo>
                  <a:lnTo>
                    <a:pt x="979" y="110"/>
                  </a:lnTo>
                  <a:lnTo>
                    <a:pt x="820" y="165"/>
                  </a:lnTo>
                </a:path>
                <a:path w="1076" h="367">
                  <a:moveTo>
                    <a:pt x="378" y="152"/>
                  </a:moveTo>
                  <a:lnTo>
                    <a:pt x="475" y="186"/>
                  </a:lnTo>
                  <a:lnTo>
                    <a:pt x="634" y="131"/>
                  </a:lnTo>
                  <a:lnTo>
                    <a:pt x="537" y="98"/>
                  </a:lnTo>
                  <a:lnTo>
                    <a:pt x="378" y="152"/>
                  </a:lnTo>
                </a:path>
                <a:path w="1076" h="367">
                  <a:moveTo>
                    <a:pt x="375" y="96"/>
                  </a:moveTo>
                  <a:lnTo>
                    <a:pt x="423" y="112"/>
                  </a:lnTo>
                  <a:lnTo>
                    <a:pt x="501" y="85"/>
                  </a:lnTo>
                  <a:lnTo>
                    <a:pt x="453" y="69"/>
                  </a:lnTo>
                  <a:lnTo>
                    <a:pt x="375" y="96"/>
                  </a:lnTo>
                </a:path>
                <a:path w="1076" h="367">
                  <a:moveTo>
                    <a:pt x="273" y="131"/>
                  </a:moveTo>
                  <a:lnTo>
                    <a:pt x="321" y="147"/>
                  </a:lnTo>
                  <a:lnTo>
                    <a:pt x="399" y="120"/>
                  </a:lnTo>
                  <a:lnTo>
                    <a:pt x="351" y="104"/>
                  </a:lnTo>
                  <a:lnTo>
                    <a:pt x="273" y="131"/>
                  </a:lnTo>
                </a:path>
                <a:path w="1076" h="367">
                  <a:moveTo>
                    <a:pt x="588" y="164"/>
                  </a:moveTo>
                  <a:lnTo>
                    <a:pt x="663" y="190"/>
                  </a:lnTo>
                  <a:lnTo>
                    <a:pt x="785" y="148"/>
                  </a:lnTo>
                  <a:lnTo>
                    <a:pt x="710" y="123"/>
                  </a:lnTo>
                  <a:lnTo>
                    <a:pt x="588" y="164"/>
                  </a:lnTo>
                </a:path>
                <a:path w="1076" h="367">
                  <a:moveTo>
                    <a:pt x="437" y="212"/>
                  </a:moveTo>
                  <a:lnTo>
                    <a:pt x="511" y="238"/>
                  </a:lnTo>
                  <a:lnTo>
                    <a:pt x="633" y="196"/>
                  </a:lnTo>
                  <a:lnTo>
                    <a:pt x="559" y="170"/>
                  </a:lnTo>
                  <a:lnTo>
                    <a:pt x="437" y="212"/>
                  </a:lnTo>
                </a:path>
                <a:path w="1076" h="367">
                  <a:moveTo>
                    <a:pt x="519" y="295"/>
                  </a:moveTo>
                  <a:lnTo>
                    <a:pt x="580" y="315"/>
                  </a:lnTo>
                  <a:lnTo>
                    <a:pt x="678" y="282"/>
                  </a:lnTo>
                  <a:lnTo>
                    <a:pt x="618" y="261"/>
                  </a:lnTo>
                  <a:lnTo>
                    <a:pt x="519" y="295"/>
                  </a:lnTo>
                </a:path>
                <a:path w="1076" h="367">
                  <a:moveTo>
                    <a:pt x="0" y="221"/>
                  </a:moveTo>
                  <a:lnTo>
                    <a:pt x="60" y="242"/>
                  </a:lnTo>
                  <a:lnTo>
                    <a:pt x="158" y="208"/>
                  </a:lnTo>
                  <a:lnTo>
                    <a:pt x="98" y="187"/>
                  </a:lnTo>
                  <a:lnTo>
                    <a:pt x="0" y="221"/>
                  </a:lnTo>
                </a:path>
                <a:path w="1076" h="367">
                  <a:moveTo>
                    <a:pt x="139" y="175"/>
                  </a:moveTo>
                  <a:lnTo>
                    <a:pt x="199" y="195"/>
                  </a:lnTo>
                  <a:lnTo>
                    <a:pt x="298" y="162"/>
                  </a:lnTo>
                  <a:lnTo>
                    <a:pt x="237" y="141"/>
                  </a:lnTo>
                  <a:lnTo>
                    <a:pt x="139" y="175"/>
                  </a:lnTo>
                </a:path>
                <a:path w="1076" h="367">
                  <a:moveTo>
                    <a:pt x="69" y="246"/>
                  </a:moveTo>
                  <a:lnTo>
                    <a:pt x="112" y="261"/>
                  </a:lnTo>
                  <a:lnTo>
                    <a:pt x="182" y="237"/>
                  </a:lnTo>
                  <a:lnTo>
                    <a:pt x="139" y="222"/>
                  </a:lnTo>
                  <a:lnTo>
                    <a:pt x="69" y="246"/>
                  </a:lnTo>
                </a:path>
                <a:path w="1076" h="367">
                  <a:moveTo>
                    <a:pt x="127" y="268"/>
                  </a:moveTo>
                  <a:lnTo>
                    <a:pt x="170" y="283"/>
                  </a:lnTo>
                  <a:lnTo>
                    <a:pt x="240" y="259"/>
                  </a:lnTo>
                  <a:lnTo>
                    <a:pt x="198" y="244"/>
                  </a:lnTo>
                  <a:lnTo>
                    <a:pt x="127" y="268"/>
                  </a:lnTo>
                </a:path>
                <a:path w="1076" h="367">
                  <a:moveTo>
                    <a:pt x="184" y="286"/>
                  </a:moveTo>
                  <a:lnTo>
                    <a:pt x="228" y="301"/>
                  </a:lnTo>
                  <a:lnTo>
                    <a:pt x="298" y="277"/>
                  </a:lnTo>
                  <a:lnTo>
                    <a:pt x="255" y="262"/>
                  </a:lnTo>
                  <a:lnTo>
                    <a:pt x="184" y="286"/>
                  </a:lnTo>
                </a:path>
                <a:path w="1076" h="367">
                  <a:moveTo>
                    <a:pt x="565" y="233"/>
                  </a:moveTo>
                  <a:lnTo>
                    <a:pt x="690" y="276"/>
                  </a:lnTo>
                  <a:lnTo>
                    <a:pt x="894" y="206"/>
                  </a:lnTo>
                  <a:lnTo>
                    <a:pt x="770" y="163"/>
                  </a:lnTo>
                  <a:lnTo>
                    <a:pt x="565" y="233"/>
                  </a:lnTo>
                </a:path>
                <a:path w="1076" h="367">
                  <a:moveTo>
                    <a:pt x="480" y="61"/>
                  </a:moveTo>
                  <a:lnTo>
                    <a:pt x="589" y="99"/>
                  </a:lnTo>
                  <a:lnTo>
                    <a:pt x="769" y="37"/>
                  </a:lnTo>
                  <a:lnTo>
                    <a:pt x="659" y="0"/>
                  </a:lnTo>
                  <a:lnTo>
                    <a:pt x="480" y="61"/>
                  </a:lnTo>
                </a:path>
                <a:path w="1076" h="367">
                  <a:moveTo>
                    <a:pt x="160" y="218"/>
                  </a:moveTo>
                  <a:lnTo>
                    <a:pt x="270" y="256"/>
                  </a:lnTo>
                  <a:lnTo>
                    <a:pt x="449" y="195"/>
                  </a:lnTo>
                  <a:lnTo>
                    <a:pt x="339" y="157"/>
                  </a:lnTo>
                  <a:lnTo>
                    <a:pt x="160" y="218"/>
                  </a:lnTo>
                </a:path>
                <a:path w="1076" h="367">
                  <a:moveTo>
                    <a:pt x="506" y="256"/>
                  </a:moveTo>
                  <a:lnTo>
                    <a:pt x="542" y="268"/>
                  </a:lnTo>
                  <a:lnTo>
                    <a:pt x="591" y="251"/>
                  </a:lnTo>
                  <a:lnTo>
                    <a:pt x="555" y="239"/>
                  </a:lnTo>
                  <a:lnTo>
                    <a:pt x="506" y="256"/>
                  </a:lnTo>
                </a:path>
                <a:path w="1076" h="367">
                  <a:moveTo>
                    <a:pt x="446" y="277"/>
                  </a:moveTo>
                  <a:lnTo>
                    <a:pt x="482" y="290"/>
                  </a:lnTo>
                  <a:lnTo>
                    <a:pt x="530" y="273"/>
                  </a:lnTo>
                  <a:lnTo>
                    <a:pt x="494" y="261"/>
                  </a:lnTo>
                  <a:lnTo>
                    <a:pt x="446" y="277"/>
                  </a:lnTo>
                </a:path>
                <a:path w="1076" h="367">
                  <a:moveTo>
                    <a:pt x="391" y="250"/>
                  </a:moveTo>
                  <a:lnTo>
                    <a:pt x="438" y="266"/>
                  </a:lnTo>
                  <a:lnTo>
                    <a:pt x="501" y="244"/>
                  </a:lnTo>
                  <a:lnTo>
                    <a:pt x="454" y="228"/>
                  </a:lnTo>
                  <a:lnTo>
                    <a:pt x="391" y="250"/>
                  </a:lnTo>
                </a:path>
                <a:path w="1076" h="367">
                  <a:moveTo>
                    <a:pt x="377" y="228"/>
                  </a:moveTo>
                  <a:lnTo>
                    <a:pt x="406" y="238"/>
                  </a:lnTo>
                  <a:lnTo>
                    <a:pt x="444" y="225"/>
                  </a:lnTo>
                  <a:lnTo>
                    <a:pt x="416" y="215"/>
                  </a:lnTo>
                  <a:lnTo>
                    <a:pt x="377" y="228"/>
                  </a:lnTo>
                </a:path>
                <a:path w="1076" h="367">
                  <a:moveTo>
                    <a:pt x="323" y="248"/>
                  </a:moveTo>
                  <a:lnTo>
                    <a:pt x="352" y="258"/>
                  </a:lnTo>
                  <a:lnTo>
                    <a:pt x="391" y="245"/>
                  </a:lnTo>
                  <a:lnTo>
                    <a:pt x="362" y="235"/>
                  </a:lnTo>
                  <a:lnTo>
                    <a:pt x="323" y="248"/>
                  </a:lnTo>
                </a:path>
                <a:path w="1076" h="367">
                  <a:moveTo>
                    <a:pt x="379" y="284"/>
                  </a:moveTo>
                  <a:lnTo>
                    <a:pt x="407" y="293"/>
                  </a:lnTo>
                  <a:lnTo>
                    <a:pt x="446" y="280"/>
                  </a:lnTo>
                  <a:lnTo>
                    <a:pt x="418" y="270"/>
                  </a:lnTo>
                  <a:lnTo>
                    <a:pt x="379" y="284"/>
                  </a:lnTo>
                </a:path>
                <a:path w="1076" h="367">
                  <a:moveTo>
                    <a:pt x="337" y="270"/>
                  </a:moveTo>
                  <a:lnTo>
                    <a:pt x="366" y="280"/>
                  </a:lnTo>
                  <a:lnTo>
                    <a:pt x="405" y="267"/>
                  </a:lnTo>
                  <a:lnTo>
                    <a:pt x="376" y="257"/>
                  </a:lnTo>
                  <a:lnTo>
                    <a:pt x="337" y="270"/>
                  </a:lnTo>
                </a:path>
                <a:path w="1076" h="367">
                  <a:moveTo>
                    <a:pt x="288" y="262"/>
                  </a:moveTo>
                  <a:lnTo>
                    <a:pt x="307" y="268"/>
                  </a:lnTo>
                  <a:lnTo>
                    <a:pt x="330" y="260"/>
                  </a:lnTo>
                  <a:lnTo>
                    <a:pt x="312" y="254"/>
                  </a:lnTo>
                  <a:lnTo>
                    <a:pt x="288" y="262"/>
                  </a:lnTo>
                </a:path>
                <a:path w="1076" h="367">
                  <a:moveTo>
                    <a:pt x="342" y="339"/>
                  </a:moveTo>
                  <a:lnTo>
                    <a:pt x="423" y="367"/>
                  </a:lnTo>
                  <a:lnTo>
                    <a:pt x="556" y="321"/>
                  </a:lnTo>
                  <a:lnTo>
                    <a:pt x="475" y="293"/>
                  </a:lnTo>
                  <a:lnTo>
                    <a:pt x="342" y="339"/>
                  </a:lnTo>
                </a:path>
                <a:path w="1076" h="367">
                  <a:moveTo>
                    <a:pt x="255" y="310"/>
                  </a:moveTo>
                  <a:lnTo>
                    <a:pt x="309" y="329"/>
                  </a:lnTo>
                  <a:lnTo>
                    <a:pt x="398" y="299"/>
                  </a:lnTo>
                  <a:lnTo>
                    <a:pt x="344" y="280"/>
                  </a:lnTo>
                  <a:lnTo>
                    <a:pt x="255" y="310"/>
                  </a:lnTo>
                </a:path>
                <a:path w="1076" h="367">
                  <a:moveTo>
                    <a:pt x="748" y="117"/>
                  </a:moveTo>
                  <a:lnTo>
                    <a:pt x="827" y="145"/>
                  </a:lnTo>
                  <a:lnTo>
                    <a:pt x="956" y="100"/>
                  </a:lnTo>
                  <a:lnTo>
                    <a:pt x="877" y="73"/>
                  </a:lnTo>
                  <a:lnTo>
                    <a:pt x="748" y="117"/>
                  </a:lnTo>
                </a:path>
                <a:path w="1076" h="367">
                  <a:moveTo>
                    <a:pt x="712" y="73"/>
                  </a:moveTo>
                  <a:lnTo>
                    <a:pt x="760" y="89"/>
                  </a:lnTo>
                  <a:lnTo>
                    <a:pt x="840" y="62"/>
                  </a:lnTo>
                  <a:lnTo>
                    <a:pt x="791" y="45"/>
                  </a:lnTo>
                  <a:lnTo>
                    <a:pt x="712" y="73"/>
                  </a:lnTo>
                </a:path>
                <a:path w="1076" h="367">
                  <a:moveTo>
                    <a:pt x="610" y="109"/>
                  </a:moveTo>
                  <a:lnTo>
                    <a:pt x="659" y="126"/>
                  </a:lnTo>
                  <a:lnTo>
                    <a:pt x="739" y="99"/>
                  </a:lnTo>
                  <a:lnTo>
                    <a:pt x="690" y="82"/>
                  </a:lnTo>
                  <a:lnTo>
                    <a:pt x="610" y="109"/>
                  </a:lnTo>
                </a:path>
              </a:pathLst>
            </a:custGeom>
            <a:solidFill>
              <a:srgbClr val="68686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1" name="path"/>
            <p:cNvSpPr/>
            <p:nvPr/>
          </p:nvSpPr>
          <p:spPr>
            <a:xfrm>
              <a:off x="2792032" y="1034401"/>
              <a:ext cx="734884" cy="174130"/>
            </a:xfrm>
            <a:custGeom>
              <a:avLst/>
              <a:gdLst/>
              <a:ahLst/>
              <a:cxnLst/>
              <a:rect l="0" t="0" r="0" b="0"/>
              <a:pathLst>
                <a:path w="1157" h="274">
                  <a:moveTo>
                    <a:pt x="1157" y="22"/>
                  </a:moveTo>
                  <a:lnTo>
                    <a:pt x="1157" y="0"/>
                  </a:lnTo>
                  <a:cubicBezTo>
                    <a:pt x="1155" y="12"/>
                    <a:pt x="1141" y="23"/>
                    <a:pt x="1121" y="28"/>
                  </a:cubicBezTo>
                  <a:lnTo>
                    <a:pt x="1121" y="50"/>
                  </a:lnTo>
                  <a:cubicBezTo>
                    <a:pt x="1141" y="45"/>
                    <a:pt x="1155" y="34"/>
                    <a:pt x="1157" y="22"/>
                  </a:cubicBezTo>
                </a:path>
                <a:path w="1157" h="274">
                  <a:moveTo>
                    <a:pt x="1121" y="28"/>
                  </a:moveTo>
                  <a:lnTo>
                    <a:pt x="1121" y="50"/>
                  </a:lnTo>
                  <a:cubicBezTo>
                    <a:pt x="1140" y="45"/>
                    <a:pt x="1153" y="34"/>
                    <a:pt x="1156" y="22"/>
                  </a:cubicBezTo>
                  <a:lnTo>
                    <a:pt x="1156" y="0"/>
                  </a:lnTo>
                  <a:cubicBezTo>
                    <a:pt x="1154" y="12"/>
                    <a:pt x="1140" y="23"/>
                    <a:pt x="1121" y="28"/>
                  </a:cubicBezTo>
                </a:path>
                <a:path w="1157" h="274">
                  <a:moveTo>
                    <a:pt x="0" y="99"/>
                  </a:moveTo>
                  <a:lnTo>
                    <a:pt x="0" y="121"/>
                  </a:lnTo>
                  <a:cubicBezTo>
                    <a:pt x="2" y="133"/>
                    <a:pt x="14" y="144"/>
                    <a:pt x="33" y="149"/>
                  </a:cubicBezTo>
                  <a:lnTo>
                    <a:pt x="33" y="127"/>
                  </a:lnTo>
                  <a:cubicBezTo>
                    <a:pt x="14" y="122"/>
                    <a:pt x="1" y="111"/>
                    <a:pt x="0" y="99"/>
                  </a:cubicBezTo>
                </a:path>
                <a:path w="1157" h="274">
                  <a:moveTo>
                    <a:pt x="0" y="103"/>
                  </a:moveTo>
                  <a:lnTo>
                    <a:pt x="0" y="125"/>
                  </a:lnTo>
                  <a:cubicBezTo>
                    <a:pt x="5" y="135"/>
                    <a:pt x="16" y="144"/>
                    <a:pt x="32" y="148"/>
                  </a:cubicBezTo>
                  <a:lnTo>
                    <a:pt x="32" y="126"/>
                  </a:lnTo>
                  <a:cubicBezTo>
                    <a:pt x="16" y="121"/>
                    <a:pt x="5" y="113"/>
                    <a:pt x="0" y="103"/>
                  </a:cubicBezTo>
                </a:path>
                <a:path w="1157" h="274">
                  <a:moveTo>
                    <a:pt x="32" y="126"/>
                  </a:moveTo>
                  <a:lnTo>
                    <a:pt x="32" y="148"/>
                  </a:lnTo>
                  <a:lnTo>
                    <a:pt x="33" y="148"/>
                  </a:lnTo>
                  <a:lnTo>
                    <a:pt x="33" y="127"/>
                  </a:lnTo>
                  <a:lnTo>
                    <a:pt x="32" y="127"/>
                  </a:lnTo>
                  <a:lnTo>
                    <a:pt x="32" y="126"/>
                  </a:lnTo>
                </a:path>
                <a:path w="1157" h="274">
                  <a:moveTo>
                    <a:pt x="33" y="127"/>
                  </a:moveTo>
                  <a:lnTo>
                    <a:pt x="33" y="149"/>
                  </a:lnTo>
                  <a:lnTo>
                    <a:pt x="351" y="258"/>
                  </a:lnTo>
                  <a:lnTo>
                    <a:pt x="351" y="236"/>
                  </a:lnTo>
                  <a:lnTo>
                    <a:pt x="33" y="127"/>
                  </a:lnTo>
                </a:path>
                <a:path w="1157" h="274">
                  <a:moveTo>
                    <a:pt x="514" y="236"/>
                  </a:moveTo>
                  <a:lnTo>
                    <a:pt x="514" y="258"/>
                  </a:lnTo>
                  <a:lnTo>
                    <a:pt x="1123" y="50"/>
                  </a:lnTo>
                  <a:lnTo>
                    <a:pt x="1122" y="28"/>
                  </a:lnTo>
                  <a:lnTo>
                    <a:pt x="514" y="236"/>
                  </a:lnTo>
                </a:path>
                <a:path w="1157" h="274">
                  <a:moveTo>
                    <a:pt x="352" y="236"/>
                  </a:moveTo>
                  <a:lnTo>
                    <a:pt x="352" y="258"/>
                  </a:lnTo>
                  <a:cubicBezTo>
                    <a:pt x="403" y="274"/>
                    <a:pt x="464" y="274"/>
                    <a:pt x="515" y="258"/>
                  </a:cubicBezTo>
                  <a:lnTo>
                    <a:pt x="515" y="236"/>
                  </a:lnTo>
                  <a:cubicBezTo>
                    <a:pt x="464" y="252"/>
                    <a:pt x="403" y="252"/>
                    <a:pt x="352" y="236"/>
                  </a:cubicBezTo>
                </a:path>
                <a:path w="1157" h="274">
                  <a:moveTo>
                    <a:pt x="352" y="236"/>
                  </a:moveTo>
                  <a:lnTo>
                    <a:pt x="352" y="258"/>
                  </a:lnTo>
                  <a:cubicBezTo>
                    <a:pt x="360" y="261"/>
                    <a:pt x="368" y="263"/>
                    <a:pt x="377" y="265"/>
                  </a:cubicBezTo>
                  <a:lnTo>
                    <a:pt x="377" y="243"/>
                  </a:lnTo>
                  <a:cubicBezTo>
                    <a:pt x="368" y="241"/>
                    <a:pt x="360" y="239"/>
                    <a:pt x="352" y="236"/>
                  </a:cubicBezTo>
                </a:path>
                <a:path w="1157" h="274">
                  <a:moveTo>
                    <a:pt x="376" y="243"/>
                  </a:moveTo>
                  <a:lnTo>
                    <a:pt x="376" y="265"/>
                  </a:lnTo>
                  <a:cubicBezTo>
                    <a:pt x="399" y="269"/>
                    <a:pt x="424" y="271"/>
                    <a:pt x="448" y="269"/>
                  </a:cubicBezTo>
                  <a:lnTo>
                    <a:pt x="448" y="247"/>
                  </a:lnTo>
                  <a:cubicBezTo>
                    <a:pt x="424" y="248"/>
                    <a:pt x="399" y="247"/>
                    <a:pt x="376" y="243"/>
                  </a:cubicBezTo>
                  <a:lnTo>
                    <a:pt x="376" y="243"/>
                  </a:lnTo>
                </a:path>
                <a:path w="1157" h="274">
                  <a:moveTo>
                    <a:pt x="449" y="247"/>
                  </a:moveTo>
                  <a:lnTo>
                    <a:pt x="449" y="269"/>
                  </a:lnTo>
                  <a:cubicBezTo>
                    <a:pt x="472" y="269"/>
                    <a:pt x="494" y="265"/>
                    <a:pt x="514" y="258"/>
                  </a:cubicBezTo>
                  <a:lnTo>
                    <a:pt x="514" y="236"/>
                  </a:lnTo>
                  <a:cubicBezTo>
                    <a:pt x="494" y="243"/>
                    <a:pt x="472" y="246"/>
                    <a:pt x="449" y="247"/>
                  </a:cubicBezTo>
                  <a:lnTo>
                    <a:pt x="449" y="247"/>
                  </a:ln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2" name="path"/>
            <p:cNvSpPr/>
            <p:nvPr/>
          </p:nvSpPr>
          <p:spPr>
            <a:xfrm>
              <a:off x="2785726" y="937463"/>
              <a:ext cx="746580" cy="256945"/>
            </a:xfrm>
            <a:custGeom>
              <a:avLst/>
              <a:gdLst/>
              <a:ahLst/>
              <a:cxnLst/>
              <a:rect l="0" t="0" r="0" b="0"/>
              <a:pathLst>
                <a:path w="1175" h="404">
                  <a:moveTo>
                    <a:pt x="44" y="223"/>
                  </a:moveTo>
                  <a:cubicBezTo>
                    <a:pt x="-1" y="238"/>
                    <a:pt x="-1" y="264"/>
                    <a:pt x="44" y="279"/>
                  </a:cubicBezTo>
                  <a:lnTo>
                    <a:pt x="362" y="389"/>
                  </a:lnTo>
                  <a:cubicBezTo>
                    <a:pt x="413" y="404"/>
                    <a:pt x="474" y="404"/>
                    <a:pt x="525" y="389"/>
                  </a:cubicBezTo>
                  <a:lnTo>
                    <a:pt x="1131" y="180"/>
                  </a:lnTo>
                  <a:cubicBezTo>
                    <a:pt x="1176" y="165"/>
                    <a:pt x="1177" y="140"/>
                    <a:pt x="1131" y="124"/>
                  </a:cubicBezTo>
                  <a:lnTo>
                    <a:pt x="814" y="15"/>
                  </a:lnTo>
                  <a:cubicBezTo>
                    <a:pt x="762" y="0"/>
                    <a:pt x="701" y="0"/>
                    <a:pt x="650" y="15"/>
                  </a:cubicBezTo>
                  <a:lnTo>
                    <a:pt x="44" y="22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3" name="path"/>
            <p:cNvSpPr/>
            <p:nvPr/>
          </p:nvSpPr>
          <p:spPr>
            <a:xfrm>
              <a:off x="3338411" y="972451"/>
              <a:ext cx="81114" cy="27813"/>
            </a:xfrm>
            <a:custGeom>
              <a:avLst/>
              <a:gdLst/>
              <a:ahLst/>
              <a:cxnLst/>
              <a:rect l="0" t="0" r="0" b="0"/>
              <a:pathLst>
                <a:path w="127" h="43">
                  <a:moveTo>
                    <a:pt x="127" y="38"/>
                  </a:moveTo>
                  <a:lnTo>
                    <a:pt x="111" y="43"/>
                  </a:lnTo>
                  <a:lnTo>
                    <a:pt x="0" y="5"/>
                  </a:lnTo>
                  <a:lnTo>
                    <a:pt x="16" y="0"/>
                  </a:lnTo>
                  <a:lnTo>
                    <a:pt x="127" y="38"/>
                  </a:lnTo>
                </a:path>
              </a:pathLst>
            </a:custGeom>
            <a:solidFill>
              <a:srgbClr val="42424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4" name="path"/>
            <p:cNvSpPr/>
            <p:nvPr/>
          </p:nvSpPr>
          <p:spPr>
            <a:xfrm>
              <a:off x="2810053" y="951407"/>
              <a:ext cx="683413" cy="233261"/>
            </a:xfrm>
            <a:custGeom>
              <a:avLst/>
              <a:gdLst/>
              <a:ahLst/>
              <a:cxnLst/>
              <a:rect l="0" t="0" r="0" b="0"/>
              <a:pathLst>
                <a:path w="1076" h="367">
                  <a:moveTo>
                    <a:pt x="820" y="165"/>
                  </a:moveTo>
                  <a:lnTo>
                    <a:pt x="917" y="198"/>
                  </a:lnTo>
                  <a:lnTo>
                    <a:pt x="1076" y="144"/>
                  </a:lnTo>
                  <a:lnTo>
                    <a:pt x="979" y="110"/>
                  </a:lnTo>
                  <a:lnTo>
                    <a:pt x="820" y="165"/>
                  </a:lnTo>
                </a:path>
                <a:path w="1076" h="367">
                  <a:moveTo>
                    <a:pt x="378" y="152"/>
                  </a:moveTo>
                  <a:lnTo>
                    <a:pt x="475" y="186"/>
                  </a:lnTo>
                  <a:lnTo>
                    <a:pt x="634" y="131"/>
                  </a:lnTo>
                  <a:lnTo>
                    <a:pt x="537" y="98"/>
                  </a:lnTo>
                  <a:lnTo>
                    <a:pt x="378" y="152"/>
                  </a:lnTo>
                </a:path>
                <a:path w="1076" h="367">
                  <a:moveTo>
                    <a:pt x="375" y="96"/>
                  </a:moveTo>
                  <a:lnTo>
                    <a:pt x="423" y="112"/>
                  </a:lnTo>
                  <a:lnTo>
                    <a:pt x="501" y="85"/>
                  </a:lnTo>
                  <a:lnTo>
                    <a:pt x="453" y="69"/>
                  </a:lnTo>
                  <a:lnTo>
                    <a:pt x="375" y="96"/>
                  </a:lnTo>
                </a:path>
                <a:path w="1076" h="367">
                  <a:moveTo>
                    <a:pt x="273" y="131"/>
                  </a:moveTo>
                  <a:lnTo>
                    <a:pt x="321" y="147"/>
                  </a:lnTo>
                  <a:lnTo>
                    <a:pt x="399" y="120"/>
                  </a:lnTo>
                  <a:lnTo>
                    <a:pt x="351" y="104"/>
                  </a:lnTo>
                  <a:lnTo>
                    <a:pt x="273" y="131"/>
                  </a:lnTo>
                </a:path>
                <a:path w="1076" h="367">
                  <a:moveTo>
                    <a:pt x="588" y="164"/>
                  </a:moveTo>
                  <a:lnTo>
                    <a:pt x="663" y="190"/>
                  </a:lnTo>
                  <a:lnTo>
                    <a:pt x="785" y="148"/>
                  </a:lnTo>
                  <a:lnTo>
                    <a:pt x="710" y="123"/>
                  </a:lnTo>
                  <a:lnTo>
                    <a:pt x="588" y="164"/>
                  </a:lnTo>
                </a:path>
                <a:path w="1076" h="367">
                  <a:moveTo>
                    <a:pt x="437" y="212"/>
                  </a:moveTo>
                  <a:lnTo>
                    <a:pt x="511" y="238"/>
                  </a:lnTo>
                  <a:lnTo>
                    <a:pt x="633" y="196"/>
                  </a:lnTo>
                  <a:lnTo>
                    <a:pt x="559" y="170"/>
                  </a:lnTo>
                  <a:lnTo>
                    <a:pt x="437" y="212"/>
                  </a:lnTo>
                </a:path>
                <a:path w="1076" h="367">
                  <a:moveTo>
                    <a:pt x="519" y="295"/>
                  </a:moveTo>
                  <a:lnTo>
                    <a:pt x="580" y="315"/>
                  </a:lnTo>
                  <a:lnTo>
                    <a:pt x="678" y="282"/>
                  </a:lnTo>
                  <a:lnTo>
                    <a:pt x="618" y="261"/>
                  </a:lnTo>
                  <a:lnTo>
                    <a:pt x="519" y="295"/>
                  </a:lnTo>
                </a:path>
                <a:path w="1076" h="367">
                  <a:moveTo>
                    <a:pt x="0" y="221"/>
                  </a:moveTo>
                  <a:lnTo>
                    <a:pt x="60" y="242"/>
                  </a:lnTo>
                  <a:lnTo>
                    <a:pt x="158" y="208"/>
                  </a:lnTo>
                  <a:lnTo>
                    <a:pt x="98" y="187"/>
                  </a:lnTo>
                  <a:lnTo>
                    <a:pt x="0" y="221"/>
                  </a:lnTo>
                </a:path>
                <a:path w="1076" h="367">
                  <a:moveTo>
                    <a:pt x="139" y="175"/>
                  </a:moveTo>
                  <a:lnTo>
                    <a:pt x="199" y="195"/>
                  </a:lnTo>
                  <a:lnTo>
                    <a:pt x="298" y="162"/>
                  </a:lnTo>
                  <a:lnTo>
                    <a:pt x="237" y="141"/>
                  </a:lnTo>
                  <a:lnTo>
                    <a:pt x="139" y="175"/>
                  </a:lnTo>
                </a:path>
                <a:path w="1076" h="367">
                  <a:moveTo>
                    <a:pt x="69" y="246"/>
                  </a:moveTo>
                  <a:lnTo>
                    <a:pt x="112" y="261"/>
                  </a:lnTo>
                  <a:lnTo>
                    <a:pt x="182" y="237"/>
                  </a:lnTo>
                  <a:lnTo>
                    <a:pt x="139" y="222"/>
                  </a:lnTo>
                  <a:lnTo>
                    <a:pt x="69" y="246"/>
                  </a:lnTo>
                </a:path>
                <a:path w="1076" h="367">
                  <a:moveTo>
                    <a:pt x="127" y="268"/>
                  </a:moveTo>
                  <a:lnTo>
                    <a:pt x="170" y="283"/>
                  </a:lnTo>
                  <a:lnTo>
                    <a:pt x="240" y="259"/>
                  </a:lnTo>
                  <a:lnTo>
                    <a:pt x="198" y="244"/>
                  </a:lnTo>
                  <a:lnTo>
                    <a:pt x="127" y="268"/>
                  </a:lnTo>
                </a:path>
                <a:path w="1076" h="367">
                  <a:moveTo>
                    <a:pt x="184" y="286"/>
                  </a:moveTo>
                  <a:lnTo>
                    <a:pt x="227" y="301"/>
                  </a:lnTo>
                  <a:lnTo>
                    <a:pt x="298" y="277"/>
                  </a:lnTo>
                  <a:lnTo>
                    <a:pt x="255" y="262"/>
                  </a:lnTo>
                  <a:lnTo>
                    <a:pt x="184" y="286"/>
                  </a:lnTo>
                </a:path>
                <a:path w="1076" h="367">
                  <a:moveTo>
                    <a:pt x="565" y="233"/>
                  </a:moveTo>
                  <a:lnTo>
                    <a:pt x="690" y="276"/>
                  </a:lnTo>
                  <a:lnTo>
                    <a:pt x="894" y="206"/>
                  </a:lnTo>
                  <a:lnTo>
                    <a:pt x="770" y="163"/>
                  </a:lnTo>
                  <a:lnTo>
                    <a:pt x="565" y="233"/>
                  </a:lnTo>
                </a:path>
                <a:path w="1076" h="367">
                  <a:moveTo>
                    <a:pt x="480" y="61"/>
                  </a:moveTo>
                  <a:lnTo>
                    <a:pt x="589" y="99"/>
                  </a:lnTo>
                  <a:lnTo>
                    <a:pt x="769" y="37"/>
                  </a:lnTo>
                  <a:lnTo>
                    <a:pt x="659" y="0"/>
                  </a:lnTo>
                  <a:lnTo>
                    <a:pt x="480" y="61"/>
                  </a:lnTo>
                </a:path>
                <a:path w="1076" h="367">
                  <a:moveTo>
                    <a:pt x="160" y="218"/>
                  </a:moveTo>
                  <a:lnTo>
                    <a:pt x="269" y="256"/>
                  </a:lnTo>
                  <a:lnTo>
                    <a:pt x="449" y="195"/>
                  </a:lnTo>
                  <a:lnTo>
                    <a:pt x="339" y="157"/>
                  </a:lnTo>
                  <a:lnTo>
                    <a:pt x="160" y="218"/>
                  </a:lnTo>
                </a:path>
                <a:path w="1076" h="367">
                  <a:moveTo>
                    <a:pt x="506" y="256"/>
                  </a:moveTo>
                  <a:lnTo>
                    <a:pt x="542" y="268"/>
                  </a:lnTo>
                  <a:lnTo>
                    <a:pt x="591" y="251"/>
                  </a:lnTo>
                  <a:lnTo>
                    <a:pt x="555" y="239"/>
                  </a:lnTo>
                  <a:lnTo>
                    <a:pt x="506" y="256"/>
                  </a:lnTo>
                </a:path>
                <a:path w="1076" h="367">
                  <a:moveTo>
                    <a:pt x="446" y="277"/>
                  </a:moveTo>
                  <a:lnTo>
                    <a:pt x="482" y="290"/>
                  </a:lnTo>
                  <a:lnTo>
                    <a:pt x="530" y="273"/>
                  </a:lnTo>
                  <a:lnTo>
                    <a:pt x="494" y="261"/>
                  </a:lnTo>
                  <a:lnTo>
                    <a:pt x="446" y="277"/>
                  </a:lnTo>
                </a:path>
                <a:path w="1076" h="367">
                  <a:moveTo>
                    <a:pt x="391" y="250"/>
                  </a:moveTo>
                  <a:lnTo>
                    <a:pt x="438" y="266"/>
                  </a:lnTo>
                  <a:lnTo>
                    <a:pt x="501" y="244"/>
                  </a:lnTo>
                  <a:lnTo>
                    <a:pt x="454" y="228"/>
                  </a:lnTo>
                  <a:lnTo>
                    <a:pt x="391" y="250"/>
                  </a:lnTo>
                </a:path>
                <a:path w="1076" h="367">
                  <a:moveTo>
                    <a:pt x="377" y="228"/>
                  </a:moveTo>
                  <a:lnTo>
                    <a:pt x="406" y="238"/>
                  </a:lnTo>
                  <a:lnTo>
                    <a:pt x="444" y="225"/>
                  </a:lnTo>
                  <a:lnTo>
                    <a:pt x="416" y="215"/>
                  </a:lnTo>
                  <a:lnTo>
                    <a:pt x="377" y="228"/>
                  </a:lnTo>
                </a:path>
                <a:path w="1076" h="367">
                  <a:moveTo>
                    <a:pt x="323" y="248"/>
                  </a:moveTo>
                  <a:lnTo>
                    <a:pt x="352" y="258"/>
                  </a:lnTo>
                  <a:lnTo>
                    <a:pt x="391" y="245"/>
                  </a:lnTo>
                  <a:lnTo>
                    <a:pt x="362" y="235"/>
                  </a:lnTo>
                  <a:lnTo>
                    <a:pt x="323" y="248"/>
                  </a:lnTo>
                </a:path>
                <a:path w="1076" h="367">
                  <a:moveTo>
                    <a:pt x="379" y="284"/>
                  </a:moveTo>
                  <a:lnTo>
                    <a:pt x="407" y="293"/>
                  </a:lnTo>
                  <a:lnTo>
                    <a:pt x="446" y="280"/>
                  </a:lnTo>
                  <a:lnTo>
                    <a:pt x="417" y="270"/>
                  </a:lnTo>
                  <a:lnTo>
                    <a:pt x="379" y="284"/>
                  </a:lnTo>
                </a:path>
                <a:path w="1076" h="367">
                  <a:moveTo>
                    <a:pt x="337" y="270"/>
                  </a:moveTo>
                  <a:lnTo>
                    <a:pt x="366" y="280"/>
                  </a:lnTo>
                  <a:lnTo>
                    <a:pt x="405" y="267"/>
                  </a:lnTo>
                  <a:lnTo>
                    <a:pt x="376" y="257"/>
                  </a:lnTo>
                  <a:lnTo>
                    <a:pt x="337" y="270"/>
                  </a:lnTo>
                </a:path>
                <a:path w="1076" h="367">
                  <a:moveTo>
                    <a:pt x="288" y="262"/>
                  </a:moveTo>
                  <a:lnTo>
                    <a:pt x="307" y="268"/>
                  </a:lnTo>
                  <a:lnTo>
                    <a:pt x="330" y="260"/>
                  </a:lnTo>
                  <a:lnTo>
                    <a:pt x="312" y="254"/>
                  </a:lnTo>
                  <a:lnTo>
                    <a:pt x="288" y="262"/>
                  </a:lnTo>
                </a:path>
                <a:path w="1076" h="367">
                  <a:moveTo>
                    <a:pt x="342" y="339"/>
                  </a:moveTo>
                  <a:lnTo>
                    <a:pt x="423" y="367"/>
                  </a:lnTo>
                  <a:lnTo>
                    <a:pt x="556" y="321"/>
                  </a:lnTo>
                  <a:lnTo>
                    <a:pt x="474" y="293"/>
                  </a:lnTo>
                  <a:lnTo>
                    <a:pt x="342" y="339"/>
                  </a:lnTo>
                </a:path>
                <a:path w="1076" h="367">
                  <a:moveTo>
                    <a:pt x="255" y="310"/>
                  </a:moveTo>
                  <a:lnTo>
                    <a:pt x="309" y="329"/>
                  </a:lnTo>
                  <a:lnTo>
                    <a:pt x="398" y="299"/>
                  </a:lnTo>
                  <a:lnTo>
                    <a:pt x="344" y="280"/>
                  </a:lnTo>
                  <a:lnTo>
                    <a:pt x="255" y="310"/>
                  </a:lnTo>
                </a:path>
                <a:path w="1076" h="367">
                  <a:moveTo>
                    <a:pt x="748" y="117"/>
                  </a:moveTo>
                  <a:lnTo>
                    <a:pt x="827" y="145"/>
                  </a:lnTo>
                  <a:lnTo>
                    <a:pt x="956" y="100"/>
                  </a:lnTo>
                  <a:lnTo>
                    <a:pt x="877" y="73"/>
                  </a:lnTo>
                  <a:lnTo>
                    <a:pt x="748" y="117"/>
                  </a:lnTo>
                </a:path>
                <a:path w="1076" h="367">
                  <a:moveTo>
                    <a:pt x="712" y="73"/>
                  </a:moveTo>
                  <a:lnTo>
                    <a:pt x="760" y="89"/>
                  </a:lnTo>
                  <a:lnTo>
                    <a:pt x="840" y="62"/>
                  </a:lnTo>
                  <a:lnTo>
                    <a:pt x="791" y="45"/>
                  </a:lnTo>
                  <a:lnTo>
                    <a:pt x="712" y="73"/>
                  </a:lnTo>
                </a:path>
                <a:path w="1076" h="367">
                  <a:moveTo>
                    <a:pt x="610" y="109"/>
                  </a:moveTo>
                  <a:lnTo>
                    <a:pt x="659" y="126"/>
                  </a:lnTo>
                  <a:lnTo>
                    <a:pt x="739" y="99"/>
                  </a:lnTo>
                  <a:lnTo>
                    <a:pt x="690" y="82"/>
                  </a:lnTo>
                  <a:lnTo>
                    <a:pt x="610" y="109"/>
                  </a:lnTo>
                </a:path>
              </a:pathLst>
            </a:custGeom>
            <a:solidFill>
              <a:srgbClr val="68686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5" name="path"/>
            <p:cNvSpPr/>
            <p:nvPr/>
          </p:nvSpPr>
          <p:spPr>
            <a:xfrm>
              <a:off x="3426257" y="812151"/>
              <a:ext cx="734886" cy="174092"/>
            </a:xfrm>
            <a:custGeom>
              <a:avLst/>
              <a:gdLst/>
              <a:ahLst/>
              <a:cxnLst/>
              <a:rect l="0" t="0" r="0" b="0"/>
              <a:pathLst>
                <a:path w="1157" h="274">
                  <a:moveTo>
                    <a:pt x="1157" y="22"/>
                  </a:moveTo>
                  <a:lnTo>
                    <a:pt x="1157" y="0"/>
                  </a:lnTo>
                  <a:cubicBezTo>
                    <a:pt x="1155" y="12"/>
                    <a:pt x="1142" y="23"/>
                    <a:pt x="1122" y="28"/>
                  </a:cubicBezTo>
                  <a:lnTo>
                    <a:pt x="1122" y="50"/>
                  </a:lnTo>
                  <a:cubicBezTo>
                    <a:pt x="1141" y="45"/>
                    <a:pt x="1155" y="34"/>
                    <a:pt x="1157" y="22"/>
                  </a:cubicBezTo>
                </a:path>
                <a:path w="1157" h="274">
                  <a:moveTo>
                    <a:pt x="1123" y="28"/>
                  </a:moveTo>
                  <a:lnTo>
                    <a:pt x="1123" y="50"/>
                  </a:lnTo>
                  <a:cubicBezTo>
                    <a:pt x="1142" y="45"/>
                    <a:pt x="1155" y="34"/>
                    <a:pt x="1157" y="22"/>
                  </a:cubicBezTo>
                  <a:lnTo>
                    <a:pt x="1157" y="0"/>
                  </a:lnTo>
                  <a:cubicBezTo>
                    <a:pt x="1155" y="12"/>
                    <a:pt x="1142" y="23"/>
                    <a:pt x="1122" y="28"/>
                  </a:cubicBezTo>
                  <a:lnTo>
                    <a:pt x="1123" y="28"/>
                  </a:lnTo>
                </a:path>
                <a:path w="1157" h="274">
                  <a:moveTo>
                    <a:pt x="0" y="99"/>
                  </a:moveTo>
                  <a:lnTo>
                    <a:pt x="0" y="121"/>
                  </a:lnTo>
                  <a:cubicBezTo>
                    <a:pt x="1" y="133"/>
                    <a:pt x="14" y="144"/>
                    <a:pt x="33" y="149"/>
                  </a:cubicBezTo>
                  <a:lnTo>
                    <a:pt x="33" y="127"/>
                  </a:lnTo>
                  <a:cubicBezTo>
                    <a:pt x="14" y="122"/>
                    <a:pt x="1" y="111"/>
                    <a:pt x="0" y="99"/>
                  </a:cubicBezTo>
                </a:path>
                <a:path w="1157" h="274">
                  <a:moveTo>
                    <a:pt x="0" y="103"/>
                  </a:moveTo>
                  <a:lnTo>
                    <a:pt x="0" y="125"/>
                  </a:lnTo>
                  <a:cubicBezTo>
                    <a:pt x="5" y="135"/>
                    <a:pt x="16" y="144"/>
                    <a:pt x="32" y="148"/>
                  </a:cubicBezTo>
                  <a:lnTo>
                    <a:pt x="32" y="126"/>
                  </a:lnTo>
                  <a:cubicBezTo>
                    <a:pt x="16" y="122"/>
                    <a:pt x="5" y="113"/>
                    <a:pt x="1" y="103"/>
                  </a:cubicBezTo>
                  <a:lnTo>
                    <a:pt x="0" y="103"/>
                  </a:lnTo>
                </a:path>
                <a:path w="1157" h="274">
                  <a:moveTo>
                    <a:pt x="32" y="126"/>
                  </a:moveTo>
                  <a:lnTo>
                    <a:pt x="32" y="148"/>
                  </a:lnTo>
                  <a:lnTo>
                    <a:pt x="32" y="126"/>
                  </a:lnTo>
                  <a:lnTo>
                    <a:pt x="30" y="126"/>
                  </a:lnTo>
                  <a:lnTo>
                    <a:pt x="32" y="126"/>
                  </a:lnTo>
                </a:path>
                <a:path w="1157" h="274">
                  <a:moveTo>
                    <a:pt x="33" y="127"/>
                  </a:moveTo>
                  <a:lnTo>
                    <a:pt x="33" y="149"/>
                  </a:lnTo>
                  <a:lnTo>
                    <a:pt x="351" y="258"/>
                  </a:lnTo>
                  <a:lnTo>
                    <a:pt x="351" y="236"/>
                  </a:lnTo>
                  <a:lnTo>
                    <a:pt x="33" y="127"/>
                  </a:lnTo>
                </a:path>
                <a:path w="1157" h="274">
                  <a:moveTo>
                    <a:pt x="514" y="236"/>
                  </a:moveTo>
                  <a:lnTo>
                    <a:pt x="514" y="258"/>
                  </a:lnTo>
                  <a:lnTo>
                    <a:pt x="1122" y="50"/>
                  </a:lnTo>
                  <a:lnTo>
                    <a:pt x="1122" y="28"/>
                  </a:lnTo>
                  <a:lnTo>
                    <a:pt x="514" y="236"/>
                  </a:lnTo>
                </a:path>
                <a:path w="1157" h="274">
                  <a:moveTo>
                    <a:pt x="350" y="236"/>
                  </a:moveTo>
                  <a:lnTo>
                    <a:pt x="350" y="258"/>
                  </a:lnTo>
                  <a:cubicBezTo>
                    <a:pt x="402" y="274"/>
                    <a:pt x="462" y="274"/>
                    <a:pt x="514" y="258"/>
                  </a:cubicBezTo>
                  <a:lnTo>
                    <a:pt x="514" y="236"/>
                  </a:lnTo>
                  <a:cubicBezTo>
                    <a:pt x="462" y="252"/>
                    <a:pt x="402" y="252"/>
                    <a:pt x="350" y="236"/>
                  </a:cubicBezTo>
                </a:path>
                <a:path w="1157" h="274">
                  <a:moveTo>
                    <a:pt x="350" y="236"/>
                  </a:moveTo>
                  <a:lnTo>
                    <a:pt x="350" y="258"/>
                  </a:lnTo>
                  <a:cubicBezTo>
                    <a:pt x="359" y="261"/>
                    <a:pt x="367" y="263"/>
                    <a:pt x="376" y="265"/>
                  </a:cubicBezTo>
                  <a:lnTo>
                    <a:pt x="376" y="243"/>
                  </a:lnTo>
                  <a:cubicBezTo>
                    <a:pt x="367" y="241"/>
                    <a:pt x="359" y="239"/>
                    <a:pt x="350" y="236"/>
                  </a:cubicBezTo>
                </a:path>
                <a:path w="1157" h="274">
                  <a:moveTo>
                    <a:pt x="376" y="243"/>
                  </a:moveTo>
                  <a:lnTo>
                    <a:pt x="376" y="265"/>
                  </a:lnTo>
                  <a:cubicBezTo>
                    <a:pt x="399" y="269"/>
                    <a:pt x="424" y="271"/>
                    <a:pt x="448" y="269"/>
                  </a:cubicBezTo>
                  <a:lnTo>
                    <a:pt x="448" y="247"/>
                  </a:lnTo>
                  <a:cubicBezTo>
                    <a:pt x="424" y="249"/>
                    <a:pt x="399" y="247"/>
                    <a:pt x="376" y="243"/>
                  </a:cubicBezTo>
                  <a:lnTo>
                    <a:pt x="376" y="243"/>
                  </a:lnTo>
                </a:path>
                <a:path w="1157" h="274">
                  <a:moveTo>
                    <a:pt x="449" y="247"/>
                  </a:moveTo>
                  <a:lnTo>
                    <a:pt x="449" y="269"/>
                  </a:lnTo>
                  <a:cubicBezTo>
                    <a:pt x="472" y="269"/>
                    <a:pt x="494" y="265"/>
                    <a:pt x="514" y="258"/>
                  </a:cubicBezTo>
                  <a:lnTo>
                    <a:pt x="514" y="236"/>
                  </a:lnTo>
                  <a:cubicBezTo>
                    <a:pt x="494" y="243"/>
                    <a:pt x="472" y="246"/>
                    <a:pt x="449" y="247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6" name="path"/>
            <p:cNvSpPr/>
            <p:nvPr/>
          </p:nvSpPr>
          <p:spPr>
            <a:xfrm>
              <a:off x="3419889" y="715200"/>
              <a:ext cx="747690" cy="257175"/>
            </a:xfrm>
            <a:custGeom>
              <a:avLst/>
              <a:gdLst/>
              <a:ahLst/>
              <a:cxnLst/>
              <a:rect l="0" t="0" r="0" b="0"/>
              <a:pathLst>
                <a:path w="1177" h="405">
                  <a:moveTo>
                    <a:pt x="44" y="223"/>
                  </a:moveTo>
                  <a:cubicBezTo>
                    <a:pt x="-1" y="239"/>
                    <a:pt x="-1" y="264"/>
                    <a:pt x="44" y="280"/>
                  </a:cubicBezTo>
                  <a:lnTo>
                    <a:pt x="361" y="389"/>
                  </a:lnTo>
                  <a:cubicBezTo>
                    <a:pt x="412" y="405"/>
                    <a:pt x="473" y="405"/>
                    <a:pt x="525" y="389"/>
                  </a:cubicBezTo>
                  <a:lnTo>
                    <a:pt x="1133" y="181"/>
                  </a:lnTo>
                  <a:cubicBezTo>
                    <a:pt x="1178" y="165"/>
                    <a:pt x="1179" y="140"/>
                    <a:pt x="1133" y="124"/>
                  </a:cubicBezTo>
                  <a:lnTo>
                    <a:pt x="815" y="15"/>
                  </a:lnTo>
                  <a:cubicBezTo>
                    <a:pt x="764" y="0"/>
                    <a:pt x="703" y="0"/>
                    <a:pt x="652" y="15"/>
                  </a:cubicBezTo>
                  <a:lnTo>
                    <a:pt x="44" y="22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7" name="path"/>
            <p:cNvSpPr/>
            <p:nvPr/>
          </p:nvSpPr>
          <p:spPr>
            <a:xfrm>
              <a:off x="3972483" y="750189"/>
              <a:ext cx="81267" cy="27813"/>
            </a:xfrm>
            <a:custGeom>
              <a:avLst/>
              <a:gdLst/>
              <a:ahLst/>
              <a:cxnLst/>
              <a:rect l="0" t="0" r="0" b="0"/>
              <a:pathLst>
                <a:path w="127" h="43">
                  <a:moveTo>
                    <a:pt x="127" y="38"/>
                  </a:moveTo>
                  <a:lnTo>
                    <a:pt x="111" y="43"/>
                  </a:lnTo>
                  <a:lnTo>
                    <a:pt x="0" y="5"/>
                  </a:lnTo>
                  <a:lnTo>
                    <a:pt x="16" y="0"/>
                  </a:lnTo>
                  <a:lnTo>
                    <a:pt x="127" y="38"/>
                  </a:lnTo>
                </a:path>
              </a:pathLst>
            </a:custGeom>
            <a:solidFill>
              <a:srgbClr val="42424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8" name="path"/>
            <p:cNvSpPr/>
            <p:nvPr/>
          </p:nvSpPr>
          <p:spPr>
            <a:xfrm>
              <a:off x="3444126" y="729246"/>
              <a:ext cx="683577" cy="233172"/>
            </a:xfrm>
            <a:custGeom>
              <a:avLst/>
              <a:gdLst/>
              <a:ahLst/>
              <a:cxnLst/>
              <a:rect l="0" t="0" r="0" b="0"/>
              <a:pathLst>
                <a:path w="1076" h="367">
                  <a:moveTo>
                    <a:pt x="820" y="165"/>
                  </a:moveTo>
                  <a:lnTo>
                    <a:pt x="917" y="198"/>
                  </a:lnTo>
                  <a:lnTo>
                    <a:pt x="1076" y="144"/>
                  </a:lnTo>
                  <a:lnTo>
                    <a:pt x="979" y="110"/>
                  </a:lnTo>
                  <a:lnTo>
                    <a:pt x="820" y="165"/>
                  </a:lnTo>
                </a:path>
                <a:path w="1076" h="367">
                  <a:moveTo>
                    <a:pt x="378" y="152"/>
                  </a:moveTo>
                  <a:lnTo>
                    <a:pt x="475" y="186"/>
                  </a:lnTo>
                  <a:lnTo>
                    <a:pt x="634" y="131"/>
                  </a:lnTo>
                  <a:lnTo>
                    <a:pt x="537" y="98"/>
                  </a:lnTo>
                  <a:lnTo>
                    <a:pt x="378" y="152"/>
                  </a:lnTo>
                </a:path>
                <a:path w="1076" h="367">
                  <a:moveTo>
                    <a:pt x="375" y="95"/>
                  </a:moveTo>
                  <a:lnTo>
                    <a:pt x="423" y="112"/>
                  </a:lnTo>
                  <a:lnTo>
                    <a:pt x="501" y="85"/>
                  </a:lnTo>
                  <a:lnTo>
                    <a:pt x="453" y="69"/>
                  </a:lnTo>
                  <a:lnTo>
                    <a:pt x="375" y="95"/>
                  </a:lnTo>
                </a:path>
                <a:path w="1076" h="367">
                  <a:moveTo>
                    <a:pt x="273" y="131"/>
                  </a:moveTo>
                  <a:lnTo>
                    <a:pt x="321" y="147"/>
                  </a:lnTo>
                  <a:lnTo>
                    <a:pt x="399" y="120"/>
                  </a:lnTo>
                  <a:lnTo>
                    <a:pt x="351" y="104"/>
                  </a:lnTo>
                  <a:lnTo>
                    <a:pt x="273" y="131"/>
                  </a:lnTo>
                </a:path>
                <a:path w="1076" h="367">
                  <a:moveTo>
                    <a:pt x="588" y="164"/>
                  </a:moveTo>
                  <a:lnTo>
                    <a:pt x="663" y="190"/>
                  </a:lnTo>
                  <a:lnTo>
                    <a:pt x="785" y="148"/>
                  </a:lnTo>
                  <a:lnTo>
                    <a:pt x="711" y="123"/>
                  </a:lnTo>
                  <a:lnTo>
                    <a:pt x="588" y="164"/>
                  </a:lnTo>
                </a:path>
                <a:path w="1076" h="367">
                  <a:moveTo>
                    <a:pt x="437" y="212"/>
                  </a:moveTo>
                  <a:lnTo>
                    <a:pt x="511" y="237"/>
                  </a:lnTo>
                  <a:lnTo>
                    <a:pt x="634" y="196"/>
                  </a:lnTo>
                  <a:lnTo>
                    <a:pt x="559" y="170"/>
                  </a:lnTo>
                  <a:lnTo>
                    <a:pt x="437" y="212"/>
                  </a:lnTo>
                </a:path>
                <a:path w="1076" h="367">
                  <a:moveTo>
                    <a:pt x="519" y="295"/>
                  </a:moveTo>
                  <a:lnTo>
                    <a:pt x="580" y="315"/>
                  </a:lnTo>
                  <a:lnTo>
                    <a:pt x="678" y="282"/>
                  </a:lnTo>
                  <a:lnTo>
                    <a:pt x="618" y="261"/>
                  </a:lnTo>
                  <a:lnTo>
                    <a:pt x="519" y="295"/>
                  </a:lnTo>
                </a:path>
                <a:path w="1076" h="367">
                  <a:moveTo>
                    <a:pt x="0" y="221"/>
                  </a:moveTo>
                  <a:lnTo>
                    <a:pt x="60" y="242"/>
                  </a:lnTo>
                  <a:lnTo>
                    <a:pt x="159" y="208"/>
                  </a:lnTo>
                  <a:lnTo>
                    <a:pt x="98" y="187"/>
                  </a:lnTo>
                  <a:lnTo>
                    <a:pt x="0" y="221"/>
                  </a:lnTo>
                </a:path>
                <a:path w="1076" h="367">
                  <a:moveTo>
                    <a:pt x="139" y="175"/>
                  </a:moveTo>
                  <a:lnTo>
                    <a:pt x="199" y="195"/>
                  </a:lnTo>
                  <a:lnTo>
                    <a:pt x="298" y="162"/>
                  </a:lnTo>
                  <a:lnTo>
                    <a:pt x="238" y="141"/>
                  </a:lnTo>
                  <a:lnTo>
                    <a:pt x="139" y="175"/>
                  </a:lnTo>
                </a:path>
                <a:path w="1076" h="367">
                  <a:moveTo>
                    <a:pt x="69" y="246"/>
                  </a:moveTo>
                  <a:lnTo>
                    <a:pt x="112" y="261"/>
                  </a:lnTo>
                  <a:lnTo>
                    <a:pt x="182" y="237"/>
                  </a:lnTo>
                  <a:lnTo>
                    <a:pt x="139" y="222"/>
                  </a:lnTo>
                  <a:lnTo>
                    <a:pt x="69" y="246"/>
                  </a:lnTo>
                </a:path>
                <a:path w="1076" h="367">
                  <a:moveTo>
                    <a:pt x="127" y="268"/>
                  </a:moveTo>
                  <a:lnTo>
                    <a:pt x="170" y="283"/>
                  </a:lnTo>
                  <a:lnTo>
                    <a:pt x="240" y="259"/>
                  </a:lnTo>
                  <a:lnTo>
                    <a:pt x="198" y="244"/>
                  </a:lnTo>
                  <a:lnTo>
                    <a:pt x="127" y="268"/>
                  </a:lnTo>
                </a:path>
                <a:path w="1076" h="367">
                  <a:moveTo>
                    <a:pt x="185" y="286"/>
                  </a:moveTo>
                  <a:lnTo>
                    <a:pt x="228" y="301"/>
                  </a:lnTo>
                  <a:lnTo>
                    <a:pt x="298" y="277"/>
                  </a:lnTo>
                  <a:lnTo>
                    <a:pt x="255" y="262"/>
                  </a:lnTo>
                  <a:lnTo>
                    <a:pt x="185" y="286"/>
                  </a:lnTo>
                </a:path>
                <a:path w="1076" h="367">
                  <a:moveTo>
                    <a:pt x="565" y="233"/>
                  </a:moveTo>
                  <a:lnTo>
                    <a:pt x="690" y="276"/>
                  </a:lnTo>
                  <a:lnTo>
                    <a:pt x="894" y="206"/>
                  </a:lnTo>
                  <a:lnTo>
                    <a:pt x="769" y="163"/>
                  </a:lnTo>
                  <a:lnTo>
                    <a:pt x="565" y="233"/>
                  </a:lnTo>
                </a:path>
                <a:path w="1076" h="367">
                  <a:moveTo>
                    <a:pt x="480" y="61"/>
                  </a:moveTo>
                  <a:lnTo>
                    <a:pt x="590" y="99"/>
                  </a:lnTo>
                  <a:lnTo>
                    <a:pt x="769" y="37"/>
                  </a:lnTo>
                  <a:lnTo>
                    <a:pt x="659" y="0"/>
                  </a:lnTo>
                  <a:lnTo>
                    <a:pt x="480" y="61"/>
                  </a:lnTo>
                </a:path>
                <a:path w="1076" h="367">
                  <a:moveTo>
                    <a:pt x="160" y="218"/>
                  </a:moveTo>
                  <a:lnTo>
                    <a:pt x="270" y="256"/>
                  </a:lnTo>
                  <a:lnTo>
                    <a:pt x="449" y="195"/>
                  </a:lnTo>
                  <a:lnTo>
                    <a:pt x="339" y="157"/>
                  </a:lnTo>
                  <a:lnTo>
                    <a:pt x="160" y="218"/>
                  </a:lnTo>
                </a:path>
                <a:path w="1076" h="367">
                  <a:moveTo>
                    <a:pt x="506" y="256"/>
                  </a:moveTo>
                  <a:lnTo>
                    <a:pt x="542" y="268"/>
                  </a:lnTo>
                  <a:lnTo>
                    <a:pt x="591" y="251"/>
                  </a:lnTo>
                  <a:lnTo>
                    <a:pt x="555" y="239"/>
                  </a:lnTo>
                  <a:lnTo>
                    <a:pt x="506" y="256"/>
                  </a:lnTo>
                </a:path>
                <a:path w="1076" h="367">
                  <a:moveTo>
                    <a:pt x="446" y="277"/>
                  </a:moveTo>
                  <a:lnTo>
                    <a:pt x="482" y="289"/>
                  </a:lnTo>
                  <a:lnTo>
                    <a:pt x="530" y="273"/>
                  </a:lnTo>
                  <a:lnTo>
                    <a:pt x="495" y="260"/>
                  </a:lnTo>
                  <a:lnTo>
                    <a:pt x="446" y="277"/>
                  </a:lnTo>
                </a:path>
                <a:path w="1076" h="367">
                  <a:moveTo>
                    <a:pt x="391" y="250"/>
                  </a:moveTo>
                  <a:lnTo>
                    <a:pt x="438" y="266"/>
                  </a:lnTo>
                  <a:lnTo>
                    <a:pt x="501" y="244"/>
                  </a:lnTo>
                  <a:lnTo>
                    <a:pt x="454" y="228"/>
                  </a:lnTo>
                  <a:lnTo>
                    <a:pt x="391" y="250"/>
                  </a:lnTo>
                </a:path>
                <a:path w="1076" h="367">
                  <a:moveTo>
                    <a:pt x="377" y="228"/>
                  </a:moveTo>
                  <a:lnTo>
                    <a:pt x="406" y="238"/>
                  </a:lnTo>
                  <a:lnTo>
                    <a:pt x="445" y="225"/>
                  </a:lnTo>
                  <a:lnTo>
                    <a:pt x="416" y="215"/>
                  </a:lnTo>
                  <a:lnTo>
                    <a:pt x="377" y="228"/>
                  </a:lnTo>
                </a:path>
                <a:path w="1076" h="367">
                  <a:moveTo>
                    <a:pt x="323" y="248"/>
                  </a:moveTo>
                  <a:lnTo>
                    <a:pt x="352" y="258"/>
                  </a:lnTo>
                  <a:lnTo>
                    <a:pt x="391" y="245"/>
                  </a:lnTo>
                  <a:lnTo>
                    <a:pt x="362" y="235"/>
                  </a:lnTo>
                  <a:lnTo>
                    <a:pt x="323" y="248"/>
                  </a:lnTo>
                </a:path>
                <a:path w="1076" h="367">
                  <a:moveTo>
                    <a:pt x="379" y="283"/>
                  </a:moveTo>
                  <a:lnTo>
                    <a:pt x="407" y="293"/>
                  </a:lnTo>
                  <a:lnTo>
                    <a:pt x="446" y="280"/>
                  </a:lnTo>
                  <a:lnTo>
                    <a:pt x="418" y="270"/>
                  </a:lnTo>
                  <a:lnTo>
                    <a:pt x="379" y="283"/>
                  </a:lnTo>
                </a:path>
                <a:path w="1076" h="367">
                  <a:moveTo>
                    <a:pt x="337" y="270"/>
                  </a:moveTo>
                  <a:lnTo>
                    <a:pt x="366" y="280"/>
                  </a:lnTo>
                  <a:lnTo>
                    <a:pt x="405" y="267"/>
                  </a:lnTo>
                  <a:lnTo>
                    <a:pt x="376" y="257"/>
                  </a:lnTo>
                  <a:lnTo>
                    <a:pt x="337" y="270"/>
                  </a:lnTo>
                </a:path>
                <a:path w="1076" h="367">
                  <a:moveTo>
                    <a:pt x="288" y="262"/>
                  </a:moveTo>
                  <a:lnTo>
                    <a:pt x="307" y="268"/>
                  </a:lnTo>
                  <a:lnTo>
                    <a:pt x="331" y="260"/>
                  </a:lnTo>
                  <a:lnTo>
                    <a:pt x="312" y="254"/>
                  </a:lnTo>
                  <a:lnTo>
                    <a:pt x="288" y="262"/>
                  </a:lnTo>
                </a:path>
                <a:path w="1076" h="367">
                  <a:moveTo>
                    <a:pt x="342" y="339"/>
                  </a:moveTo>
                  <a:lnTo>
                    <a:pt x="423" y="367"/>
                  </a:lnTo>
                  <a:lnTo>
                    <a:pt x="556" y="321"/>
                  </a:lnTo>
                  <a:lnTo>
                    <a:pt x="475" y="293"/>
                  </a:lnTo>
                  <a:lnTo>
                    <a:pt x="342" y="339"/>
                  </a:lnTo>
                </a:path>
                <a:path w="1076" h="367">
                  <a:moveTo>
                    <a:pt x="255" y="310"/>
                  </a:moveTo>
                  <a:lnTo>
                    <a:pt x="310" y="329"/>
                  </a:lnTo>
                  <a:lnTo>
                    <a:pt x="398" y="299"/>
                  </a:lnTo>
                  <a:lnTo>
                    <a:pt x="344" y="280"/>
                  </a:lnTo>
                  <a:lnTo>
                    <a:pt x="255" y="310"/>
                  </a:lnTo>
                </a:path>
                <a:path w="1076" h="367">
                  <a:moveTo>
                    <a:pt x="748" y="117"/>
                  </a:moveTo>
                  <a:lnTo>
                    <a:pt x="827" y="145"/>
                  </a:lnTo>
                  <a:lnTo>
                    <a:pt x="956" y="100"/>
                  </a:lnTo>
                  <a:lnTo>
                    <a:pt x="877" y="73"/>
                  </a:lnTo>
                  <a:lnTo>
                    <a:pt x="748" y="117"/>
                  </a:lnTo>
                </a:path>
                <a:path w="1076" h="367">
                  <a:moveTo>
                    <a:pt x="712" y="73"/>
                  </a:moveTo>
                  <a:lnTo>
                    <a:pt x="760" y="89"/>
                  </a:lnTo>
                  <a:lnTo>
                    <a:pt x="840" y="62"/>
                  </a:lnTo>
                  <a:lnTo>
                    <a:pt x="791" y="45"/>
                  </a:lnTo>
                  <a:lnTo>
                    <a:pt x="712" y="73"/>
                  </a:lnTo>
                </a:path>
                <a:path w="1076" h="367">
                  <a:moveTo>
                    <a:pt x="610" y="109"/>
                  </a:moveTo>
                  <a:lnTo>
                    <a:pt x="659" y="126"/>
                  </a:lnTo>
                  <a:lnTo>
                    <a:pt x="739" y="99"/>
                  </a:lnTo>
                  <a:lnTo>
                    <a:pt x="690" y="82"/>
                  </a:lnTo>
                  <a:lnTo>
                    <a:pt x="610" y="109"/>
                  </a:lnTo>
                </a:path>
              </a:pathLst>
            </a:custGeom>
            <a:solidFill>
              <a:srgbClr val="68686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9" name="path"/>
            <p:cNvSpPr/>
            <p:nvPr/>
          </p:nvSpPr>
          <p:spPr>
            <a:xfrm>
              <a:off x="2577300" y="1055547"/>
              <a:ext cx="38506" cy="250266"/>
            </a:xfrm>
            <a:custGeom>
              <a:avLst/>
              <a:gdLst/>
              <a:ahLst/>
              <a:cxnLst/>
              <a:rect l="0" t="0" r="0" b="0"/>
              <a:pathLst>
                <a:path w="60" h="394">
                  <a:moveTo>
                    <a:pt x="1" y="10"/>
                  </a:moveTo>
                  <a:moveTo>
                    <a:pt x="1" y="10"/>
                  </a:moveTo>
                  <a:lnTo>
                    <a:pt x="3" y="383"/>
                  </a:lnTo>
                  <a:cubicBezTo>
                    <a:pt x="3" y="386"/>
                    <a:pt x="6" y="388"/>
                    <a:pt x="11" y="390"/>
                  </a:cubicBezTo>
                  <a:cubicBezTo>
                    <a:pt x="24" y="394"/>
                    <a:pt x="39" y="394"/>
                    <a:pt x="52" y="390"/>
                  </a:cubicBezTo>
                  <a:cubicBezTo>
                    <a:pt x="56" y="389"/>
                    <a:pt x="60" y="386"/>
                    <a:pt x="60" y="383"/>
                  </a:cubicBezTo>
                  <a:lnTo>
                    <a:pt x="58" y="10"/>
                  </a:lnTo>
                  <a:cubicBezTo>
                    <a:pt x="58" y="13"/>
                    <a:pt x="55" y="16"/>
                    <a:pt x="50" y="17"/>
                  </a:cubicBezTo>
                  <a:cubicBezTo>
                    <a:pt x="37" y="21"/>
                    <a:pt x="22" y="21"/>
                    <a:pt x="9" y="17"/>
                  </a:cubicBezTo>
                  <a:cubicBezTo>
                    <a:pt x="5" y="16"/>
                    <a:pt x="1" y="13"/>
                    <a:pt x="1" y="10"/>
                  </a:cubicBezTo>
                </a:path>
                <a:path w="60" h="394">
                  <a:moveTo>
                    <a:pt x="1" y="12"/>
                  </a:moveTo>
                  <a:lnTo>
                    <a:pt x="3" y="384"/>
                  </a:lnTo>
                  <a:cubicBezTo>
                    <a:pt x="4" y="386"/>
                    <a:pt x="7" y="388"/>
                    <a:pt x="11" y="390"/>
                  </a:cubicBezTo>
                  <a:lnTo>
                    <a:pt x="9" y="17"/>
                  </a:lnTo>
                  <a:cubicBezTo>
                    <a:pt x="5" y="16"/>
                    <a:pt x="2" y="14"/>
                    <a:pt x="1" y="12"/>
                  </a:cubicBezTo>
                </a:path>
                <a:path w="60" h="394">
                  <a:moveTo>
                    <a:pt x="9" y="17"/>
                  </a:moveTo>
                  <a:lnTo>
                    <a:pt x="11" y="390"/>
                  </a:lnTo>
                  <a:lnTo>
                    <a:pt x="17" y="391"/>
                  </a:lnTo>
                  <a:lnTo>
                    <a:pt x="15" y="19"/>
                  </a:lnTo>
                  <a:cubicBezTo>
                    <a:pt x="13" y="18"/>
                    <a:pt x="11" y="18"/>
                    <a:pt x="9" y="17"/>
                  </a:cubicBezTo>
                  <a:lnTo>
                    <a:pt x="9" y="17"/>
                  </a:lnTo>
                </a:path>
                <a:path w="60" h="394">
                  <a:moveTo>
                    <a:pt x="15" y="19"/>
                  </a:moveTo>
                  <a:lnTo>
                    <a:pt x="17" y="391"/>
                  </a:lnTo>
                  <a:cubicBezTo>
                    <a:pt x="23" y="393"/>
                    <a:pt x="29" y="393"/>
                    <a:pt x="35" y="393"/>
                  </a:cubicBezTo>
                  <a:lnTo>
                    <a:pt x="33" y="20"/>
                  </a:lnTo>
                  <a:cubicBezTo>
                    <a:pt x="27" y="20"/>
                    <a:pt x="21" y="20"/>
                    <a:pt x="15" y="19"/>
                  </a:cubicBezTo>
                </a:path>
                <a:path w="60" h="394">
                  <a:moveTo>
                    <a:pt x="33" y="20"/>
                  </a:moveTo>
                  <a:lnTo>
                    <a:pt x="35" y="393"/>
                  </a:lnTo>
                  <a:cubicBezTo>
                    <a:pt x="41" y="392"/>
                    <a:pt x="47" y="391"/>
                    <a:pt x="52" y="390"/>
                  </a:cubicBezTo>
                  <a:cubicBezTo>
                    <a:pt x="56" y="389"/>
                    <a:pt x="60" y="386"/>
                    <a:pt x="60" y="383"/>
                  </a:cubicBezTo>
                  <a:lnTo>
                    <a:pt x="58" y="10"/>
                  </a:lnTo>
                  <a:cubicBezTo>
                    <a:pt x="58" y="13"/>
                    <a:pt x="55" y="16"/>
                    <a:pt x="50" y="17"/>
                  </a:cubicBezTo>
                  <a:cubicBezTo>
                    <a:pt x="45" y="19"/>
                    <a:pt x="39" y="20"/>
                    <a:pt x="33" y="20"/>
                  </a:cubicBezTo>
                </a:path>
                <a:path w="60" h="394">
                  <a:moveTo>
                    <a:pt x="9" y="3"/>
                  </a:moveTo>
                  <a:cubicBezTo>
                    <a:pt x="3" y="5"/>
                    <a:pt x="0" y="9"/>
                    <a:pt x="2" y="13"/>
                  </a:cubicBezTo>
                  <a:cubicBezTo>
                    <a:pt x="3" y="15"/>
                    <a:pt x="6" y="17"/>
                    <a:pt x="9" y="17"/>
                  </a:cubicBezTo>
                  <a:cubicBezTo>
                    <a:pt x="22" y="21"/>
                    <a:pt x="37" y="21"/>
                    <a:pt x="50" y="17"/>
                  </a:cubicBezTo>
                  <a:cubicBezTo>
                    <a:pt x="56" y="16"/>
                    <a:pt x="60" y="12"/>
                    <a:pt x="57" y="8"/>
                  </a:cubicBezTo>
                  <a:cubicBezTo>
                    <a:pt x="56" y="6"/>
                    <a:pt x="53" y="4"/>
                    <a:pt x="50" y="3"/>
                  </a:cubicBezTo>
                  <a:cubicBezTo>
                    <a:pt x="37" y="0"/>
                    <a:pt x="22" y="0"/>
                    <a:pt x="9" y="3"/>
                  </a:cubicBez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0" name="path"/>
            <p:cNvSpPr/>
            <p:nvPr/>
          </p:nvSpPr>
          <p:spPr>
            <a:xfrm>
              <a:off x="2896108" y="537667"/>
              <a:ext cx="97396" cy="24510"/>
            </a:xfrm>
            <a:custGeom>
              <a:avLst/>
              <a:gdLst/>
              <a:ahLst/>
              <a:cxnLst/>
              <a:rect l="0" t="0" r="0" b="0"/>
              <a:pathLst>
                <a:path w="153" h="38">
                  <a:moveTo>
                    <a:pt x="153" y="37"/>
                  </a:moveTo>
                  <a:lnTo>
                    <a:pt x="62" y="7"/>
                  </a:lnTo>
                  <a:cubicBezTo>
                    <a:pt x="43" y="1"/>
                    <a:pt x="20" y="0"/>
                    <a:pt x="0" y="3"/>
                  </a:cubicBezTo>
                  <a:lnTo>
                    <a:pt x="90" y="35"/>
                  </a:lnTo>
                  <a:cubicBezTo>
                    <a:pt x="111" y="31"/>
                    <a:pt x="134" y="32"/>
                    <a:pt x="153" y="38"/>
                  </a:cubicBezTo>
                  <a:lnTo>
                    <a:pt x="153" y="37"/>
                  </a:lnTo>
                </a:path>
              </a:pathLst>
            </a:custGeom>
            <a:solidFill>
              <a:srgbClr val="3B3B3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1" name="path"/>
            <p:cNvSpPr/>
            <p:nvPr/>
          </p:nvSpPr>
          <p:spPr>
            <a:xfrm>
              <a:off x="2872982" y="539673"/>
              <a:ext cx="80619" cy="25108"/>
            </a:xfrm>
            <a:custGeom>
              <a:avLst/>
              <a:gdLst/>
              <a:ahLst/>
              <a:cxnLst/>
              <a:rect l="0" t="0" r="0" b="0"/>
              <a:pathLst>
                <a:path w="126" h="39">
                  <a:moveTo>
                    <a:pt x="126" y="31"/>
                  </a:moveTo>
                  <a:lnTo>
                    <a:pt x="36" y="0"/>
                  </a:lnTo>
                  <a:cubicBezTo>
                    <a:pt x="23" y="2"/>
                    <a:pt x="11" y="5"/>
                    <a:pt x="0" y="9"/>
                  </a:cubicBezTo>
                  <a:lnTo>
                    <a:pt x="90" y="39"/>
                  </a:lnTo>
                  <a:cubicBezTo>
                    <a:pt x="101" y="35"/>
                    <a:pt x="114" y="32"/>
                    <a:pt x="126" y="30"/>
                  </a:cubicBezTo>
                  <a:lnTo>
                    <a:pt x="126" y="31"/>
                  </a:lnTo>
                </a:path>
              </a:pathLst>
            </a:custGeom>
            <a:solidFill>
              <a:srgbClr val="4A4A4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2" name="path"/>
            <p:cNvSpPr/>
            <p:nvPr/>
          </p:nvSpPr>
          <p:spPr>
            <a:xfrm>
              <a:off x="2257108" y="545503"/>
              <a:ext cx="673303" cy="324281"/>
            </a:xfrm>
            <a:custGeom>
              <a:avLst/>
              <a:gdLst/>
              <a:ahLst/>
              <a:cxnLst/>
              <a:rect l="0" t="0" r="0" b="0"/>
              <a:pathLst>
                <a:path w="1060" h="510">
                  <a:moveTo>
                    <a:pt x="1060" y="31"/>
                  </a:moveTo>
                  <a:lnTo>
                    <a:pt x="969" y="0"/>
                  </a:lnTo>
                  <a:lnTo>
                    <a:pt x="142" y="283"/>
                  </a:lnTo>
                  <a:lnTo>
                    <a:pt x="233" y="314"/>
                  </a:lnTo>
                  <a:lnTo>
                    <a:pt x="1060" y="31"/>
                  </a:lnTo>
                </a:path>
                <a:path w="1060" h="510">
                  <a:moveTo>
                    <a:pt x="44" y="479"/>
                  </a:moveTo>
                  <a:lnTo>
                    <a:pt x="135" y="510"/>
                  </a:lnTo>
                  <a:cubicBezTo>
                    <a:pt x="106" y="498"/>
                    <a:pt x="90" y="478"/>
                    <a:pt x="94" y="457"/>
                  </a:cubicBezTo>
                  <a:cubicBezTo>
                    <a:pt x="99" y="399"/>
                    <a:pt x="151" y="346"/>
                    <a:pt x="233" y="314"/>
                  </a:cubicBezTo>
                  <a:lnTo>
                    <a:pt x="142" y="283"/>
                  </a:lnTo>
                  <a:cubicBezTo>
                    <a:pt x="60" y="314"/>
                    <a:pt x="8" y="368"/>
                    <a:pt x="3" y="426"/>
                  </a:cubicBezTo>
                  <a:cubicBezTo>
                    <a:pt x="0" y="446"/>
                    <a:pt x="15" y="467"/>
                    <a:pt x="44" y="479"/>
                  </a:cubicBezTo>
                </a:path>
                <a:path w="1060" h="510">
                  <a:moveTo>
                    <a:pt x="233" y="314"/>
                  </a:moveTo>
                  <a:lnTo>
                    <a:pt x="142" y="283"/>
                  </a:lnTo>
                  <a:cubicBezTo>
                    <a:pt x="139" y="284"/>
                    <a:pt x="135" y="285"/>
                    <a:pt x="131" y="287"/>
                  </a:cubicBezTo>
                  <a:lnTo>
                    <a:pt x="222" y="317"/>
                  </a:lnTo>
                  <a:lnTo>
                    <a:pt x="233" y="313"/>
                  </a:lnTo>
                  <a:lnTo>
                    <a:pt x="233" y="314"/>
                  </a:lnTo>
                </a:path>
                <a:path w="1060" h="510">
                  <a:moveTo>
                    <a:pt x="222" y="318"/>
                  </a:moveTo>
                  <a:lnTo>
                    <a:pt x="131" y="287"/>
                  </a:lnTo>
                  <a:cubicBezTo>
                    <a:pt x="113" y="295"/>
                    <a:pt x="96" y="304"/>
                    <a:pt x="81" y="314"/>
                  </a:cubicBezTo>
                  <a:lnTo>
                    <a:pt x="172" y="345"/>
                  </a:lnTo>
                  <a:cubicBezTo>
                    <a:pt x="187" y="335"/>
                    <a:pt x="203" y="326"/>
                    <a:pt x="222" y="319"/>
                  </a:cubicBezTo>
                  <a:lnTo>
                    <a:pt x="222" y="318"/>
                  </a:lnTo>
                </a:path>
                <a:path w="1060" h="510">
                  <a:moveTo>
                    <a:pt x="172" y="344"/>
                  </a:moveTo>
                  <a:lnTo>
                    <a:pt x="81" y="313"/>
                  </a:lnTo>
                  <a:cubicBezTo>
                    <a:pt x="59" y="328"/>
                    <a:pt x="41" y="345"/>
                    <a:pt x="27" y="363"/>
                  </a:cubicBezTo>
                  <a:lnTo>
                    <a:pt x="118" y="394"/>
                  </a:lnTo>
                  <a:cubicBezTo>
                    <a:pt x="131" y="376"/>
                    <a:pt x="150" y="359"/>
                    <a:pt x="172" y="343"/>
                  </a:cubicBezTo>
                  <a:lnTo>
                    <a:pt x="172" y="344"/>
                  </a:lnTo>
                </a:path>
                <a:path w="1060" h="510">
                  <a:moveTo>
                    <a:pt x="117" y="395"/>
                  </a:moveTo>
                  <a:lnTo>
                    <a:pt x="26" y="364"/>
                  </a:lnTo>
                  <a:cubicBezTo>
                    <a:pt x="18" y="375"/>
                    <a:pt x="11" y="387"/>
                    <a:pt x="7" y="399"/>
                  </a:cubicBezTo>
                  <a:lnTo>
                    <a:pt x="99" y="430"/>
                  </a:lnTo>
                  <a:cubicBezTo>
                    <a:pt x="103" y="418"/>
                    <a:pt x="109" y="406"/>
                    <a:pt x="118" y="395"/>
                  </a:cubicBezTo>
                  <a:lnTo>
                    <a:pt x="117" y="395"/>
                  </a:lnTo>
                </a:path>
                <a:path w="1060" h="510">
                  <a:moveTo>
                    <a:pt x="99" y="430"/>
                  </a:moveTo>
                  <a:lnTo>
                    <a:pt x="8" y="399"/>
                  </a:lnTo>
                  <a:cubicBezTo>
                    <a:pt x="5" y="407"/>
                    <a:pt x="3" y="417"/>
                    <a:pt x="3" y="426"/>
                  </a:cubicBezTo>
                  <a:cubicBezTo>
                    <a:pt x="3" y="428"/>
                    <a:pt x="3" y="430"/>
                    <a:pt x="3" y="432"/>
                  </a:cubicBezTo>
                  <a:lnTo>
                    <a:pt x="94" y="463"/>
                  </a:lnTo>
                  <a:cubicBezTo>
                    <a:pt x="94" y="461"/>
                    <a:pt x="94" y="458"/>
                    <a:pt x="94" y="456"/>
                  </a:cubicBezTo>
                  <a:cubicBezTo>
                    <a:pt x="94" y="447"/>
                    <a:pt x="95" y="438"/>
                    <a:pt x="99" y="429"/>
                  </a:cubicBezTo>
                  <a:lnTo>
                    <a:pt x="99" y="430"/>
                  </a:lnTo>
                </a:path>
                <a:path w="1060" h="510">
                  <a:moveTo>
                    <a:pt x="94" y="464"/>
                  </a:moveTo>
                  <a:lnTo>
                    <a:pt x="3" y="433"/>
                  </a:lnTo>
                  <a:cubicBezTo>
                    <a:pt x="3" y="452"/>
                    <a:pt x="18" y="469"/>
                    <a:pt x="44" y="479"/>
                  </a:cubicBezTo>
                  <a:lnTo>
                    <a:pt x="135" y="510"/>
                  </a:lnTo>
                  <a:cubicBezTo>
                    <a:pt x="109" y="500"/>
                    <a:pt x="93" y="482"/>
                    <a:pt x="94" y="464"/>
                  </a:cubicBezTo>
                  <a:lnTo>
                    <a:pt x="94" y="46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3" name="path"/>
            <p:cNvSpPr/>
            <p:nvPr/>
          </p:nvSpPr>
          <p:spPr>
            <a:xfrm>
              <a:off x="2316938" y="551760"/>
              <a:ext cx="702474" cy="327786"/>
            </a:xfrm>
            <a:custGeom>
              <a:avLst/>
              <a:gdLst/>
              <a:ahLst/>
              <a:cxnLst/>
              <a:rect l="0" t="0" r="0" b="0"/>
              <a:pathLst>
                <a:path w="1106" h="516">
                  <a:moveTo>
                    <a:pt x="139" y="304"/>
                  </a:moveTo>
                  <a:cubicBezTo>
                    <a:pt x="56" y="336"/>
                    <a:pt x="5" y="389"/>
                    <a:pt x="0" y="447"/>
                  </a:cubicBezTo>
                  <a:cubicBezTo>
                    <a:pt x="0" y="500"/>
                    <a:pt x="62" y="521"/>
                    <a:pt x="140" y="494"/>
                  </a:cubicBezTo>
                  <a:lnTo>
                    <a:pt x="967" y="211"/>
                  </a:lnTo>
                  <a:cubicBezTo>
                    <a:pt x="1049" y="179"/>
                    <a:pt x="1101" y="126"/>
                    <a:pt x="1106" y="68"/>
                  </a:cubicBezTo>
                  <a:cubicBezTo>
                    <a:pt x="1106" y="16"/>
                    <a:pt x="1043" y="-5"/>
                    <a:pt x="966" y="21"/>
                  </a:cubicBezTo>
                  <a:lnTo>
                    <a:pt x="139" y="304"/>
                  </a:lnTo>
                </a:path>
              </a:pathLst>
            </a:custGeom>
            <a:solidFill>
              <a:srgbClr val="ABACC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4" name="path"/>
            <p:cNvSpPr/>
            <p:nvPr/>
          </p:nvSpPr>
          <p:spPr>
            <a:xfrm>
              <a:off x="2817610" y="323113"/>
              <a:ext cx="279971" cy="446709"/>
            </a:xfrm>
            <a:custGeom>
              <a:avLst/>
              <a:gdLst/>
              <a:ahLst/>
              <a:cxnLst/>
              <a:rect l="0" t="0" r="0" b="0"/>
              <a:pathLst>
                <a:path w="440" h="703">
                  <a:moveTo>
                    <a:pt x="0" y="0"/>
                  </a:moveTo>
                  <a:lnTo>
                    <a:pt x="4" y="621"/>
                  </a:lnTo>
                  <a:cubicBezTo>
                    <a:pt x="4" y="640"/>
                    <a:pt x="25" y="659"/>
                    <a:pt x="67" y="674"/>
                  </a:cubicBezTo>
                  <a:cubicBezTo>
                    <a:pt x="164" y="703"/>
                    <a:pt x="279" y="703"/>
                    <a:pt x="376" y="674"/>
                  </a:cubicBezTo>
                  <a:cubicBezTo>
                    <a:pt x="419" y="658"/>
                    <a:pt x="440" y="640"/>
                    <a:pt x="440" y="620"/>
                  </a:cubicBezTo>
                  <a:lnTo>
                    <a:pt x="437" y="0"/>
                  </a:lnTo>
                  <a:cubicBezTo>
                    <a:pt x="437" y="19"/>
                    <a:pt x="416" y="38"/>
                    <a:pt x="373" y="53"/>
                  </a:cubicBezTo>
                  <a:cubicBezTo>
                    <a:pt x="276" y="82"/>
                    <a:pt x="162" y="82"/>
                    <a:pt x="65" y="53"/>
                  </a:cubicBezTo>
                  <a:cubicBezTo>
                    <a:pt x="21" y="38"/>
                    <a:pt x="0" y="20"/>
                    <a:pt x="0" y="0"/>
                  </a:cubicBezTo>
                </a:path>
              </a:pathLst>
            </a:custGeom>
            <a:solidFill>
              <a:srgbClr val="E0E2E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5" name="path"/>
            <p:cNvSpPr/>
            <p:nvPr/>
          </p:nvSpPr>
          <p:spPr>
            <a:xfrm>
              <a:off x="2817610" y="323024"/>
              <a:ext cx="279324" cy="443255"/>
            </a:xfrm>
            <a:custGeom>
              <a:avLst/>
              <a:gdLst/>
              <a:ahLst/>
              <a:cxnLst/>
              <a:rect l="0" t="0" r="0" b="0"/>
              <a:pathLst>
                <a:path w="439" h="698">
                  <a:moveTo>
                    <a:pt x="0" y="0"/>
                  </a:moveTo>
                  <a:lnTo>
                    <a:pt x="4" y="621"/>
                  </a:lnTo>
                  <a:cubicBezTo>
                    <a:pt x="4" y="624"/>
                    <a:pt x="4" y="627"/>
                    <a:pt x="5" y="630"/>
                  </a:cubicBezTo>
                  <a:lnTo>
                    <a:pt x="2" y="9"/>
                  </a:lnTo>
                  <a:cubicBezTo>
                    <a:pt x="1" y="6"/>
                    <a:pt x="1" y="3"/>
                    <a:pt x="1" y="0"/>
                  </a:cubicBezTo>
                  <a:lnTo>
                    <a:pt x="0" y="0"/>
                  </a:lnTo>
                </a:path>
                <a:path w="439" h="698">
                  <a:moveTo>
                    <a:pt x="1" y="9"/>
                  </a:moveTo>
                  <a:moveTo>
                    <a:pt x="1" y="9"/>
                  </a:moveTo>
                  <a:lnTo>
                    <a:pt x="4" y="630"/>
                  </a:lnTo>
                  <a:cubicBezTo>
                    <a:pt x="12" y="648"/>
                    <a:pt x="34" y="664"/>
                    <a:pt x="63" y="673"/>
                  </a:cubicBezTo>
                  <a:lnTo>
                    <a:pt x="60" y="52"/>
                  </a:lnTo>
                  <a:cubicBezTo>
                    <a:pt x="31" y="43"/>
                    <a:pt x="9" y="27"/>
                    <a:pt x="1" y="9"/>
                  </a:cubicBezTo>
                  <a:lnTo>
                    <a:pt x="1" y="9"/>
                  </a:lnTo>
                </a:path>
                <a:path w="439" h="698">
                  <a:moveTo>
                    <a:pt x="60" y="52"/>
                  </a:moveTo>
                  <a:lnTo>
                    <a:pt x="63" y="673"/>
                  </a:lnTo>
                  <a:lnTo>
                    <a:pt x="66" y="674"/>
                  </a:lnTo>
                  <a:cubicBezTo>
                    <a:pt x="81" y="679"/>
                    <a:pt x="97" y="683"/>
                    <a:pt x="114" y="686"/>
                  </a:cubicBezTo>
                  <a:lnTo>
                    <a:pt x="111" y="65"/>
                  </a:lnTo>
                  <a:cubicBezTo>
                    <a:pt x="94" y="62"/>
                    <a:pt x="78" y="58"/>
                    <a:pt x="63" y="53"/>
                  </a:cubicBezTo>
                  <a:lnTo>
                    <a:pt x="60" y="52"/>
                  </a:lnTo>
                  <a:lnTo>
                    <a:pt x="60" y="52"/>
                  </a:lnTo>
                </a:path>
                <a:path w="439" h="698">
                  <a:moveTo>
                    <a:pt x="111" y="65"/>
                  </a:moveTo>
                  <a:moveTo>
                    <a:pt x="111" y="65"/>
                  </a:moveTo>
                  <a:lnTo>
                    <a:pt x="114" y="686"/>
                  </a:lnTo>
                  <a:cubicBezTo>
                    <a:pt x="158" y="695"/>
                    <a:pt x="205" y="698"/>
                    <a:pt x="251" y="695"/>
                  </a:cubicBezTo>
                  <a:lnTo>
                    <a:pt x="248" y="74"/>
                  </a:lnTo>
                  <a:cubicBezTo>
                    <a:pt x="202" y="77"/>
                    <a:pt x="155" y="74"/>
                    <a:pt x="111" y="65"/>
                  </a:cubicBezTo>
                </a:path>
                <a:path w="439" h="698">
                  <a:moveTo>
                    <a:pt x="248" y="74"/>
                  </a:moveTo>
                  <a:lnTo>
                    <a:pt x="251" y="695"/>
                  </a:lnTo>
                  <a:cubicBezTo>
                    <a:pt x="295" y="693"/>
                    <a:pt x="337" y="686"/>
                    <a:pt x="375" y="674"/>
                  </a:cubicBezTo>
                  <a:cubicBezTo>
                    <a:pt x="418" y="658"/>
                    <a:pt x="439" y="640"/>
                    <a:pt x="439" y="620"/>
                  </a:cubicBezTo>
                  <a:lnTo>
                    <a:pt x="436" y="0"/>
                  </a:lnTo>
                  <a:cubicBezTo>
                    <a:pt x="436" y="19"/>
                    <a:pt x="415" y="38"/>
                    <a:pt x="372" y="53"/>
                  </a:cubicBezTo>
                  <a:cubicBezTo>
                    <a:pt x="334" y="65"/>
                    <a:pt x="291" y="72"/>
                    <a:pt x="248" y="74"/>
                  </a:cubicBezTo>
                </a:path>
              </a:pathLst>
            </a:custGeom>
            <a:solidFill>
              <a:srgbClr val="C2C3D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6" name="path"/>
            <p:cNvSpPr/>
            <p:nvPr/>
          </p:nvSpPr>
          <p:spPr>
            <a:xfrm>
              <a:off x="2811374" y="271107"/>
              <a:ext cx="289873" cy="104546"/>
            </a:xfrm>
            <a:custGeom>
              <a:avLst/>
              <a:gdLst/>
              <a:ahLst/>
              <a:cxnLst/>
              <a:rect l="0" t="0" r="0" b="0"/>
              <a:pathLst>
                <a:path w="456" h="164">
                  <a:moveTo>
                    <a:pt x="74" y="29"/>
                  </a:moveTo>
                  <a:cubicBezTo>
                    <a:pt x="-11" y="58"/>
                    <a:pt x="-11" y="105"/>
                    <a:pt x="74" y="135"/>
                  </a:cubicBezTo>
                  <a:cubicBezTo>
                    <a:pt x="171" y="164"/>
                    <a:pt x="285" y="164"/>
                    <a:pt x="382" y="135"/>
                  </a:cubicBezTo>
                  <a:cubicBezTo>
                    <a:pt x="467" y="106"/>
                    <a:pt x="468" y="59"/>
                    <a:pt x="382" y="29"/>
                  </a:cubicBezTo>
                  <a:cubicBezTo>
                    <a:pt x="285" y="0"/>
                    <a:pt x="171" y="0"/>
                    <a:pt x="74" y="29"/>
                  </a:cubicBezTo>
                </a:path>
              </a:pathLst>
            </a:custGeom>
            <a:solidFill>
              <a:srgbClr val="E0E2E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7" name="path"/>
            <p:cNvSpPr/>
            <p:nvPr/>
          </p:nvSpPr>
          <p:spPr>
            <a:xfrm>
              <a:off x="2509127" y="1056513"/>
              <a:ext cx="171170" cy="95491"/>
            </a:xfrm>
            <a:custGeom>
              <a:avLst/>
              <a:gdLst/>
              <a:ahLst/>
              <a:cxnLst/>
              <a:rect l="0" t="0" r="0" b="0"/>
              <a:pathLst>
                <a:path w="269" h="150">
                  <a:moveTo>
                    <a:pt x="0" y="0"/>
                  </a:moveTo>
                  <a:lnTo>
                    <a:pt x="0" y="99"/>
                  </a:lnTo>
                  <a:cubicBezTo>
                    <a:pt x="2" y="114"/>
                    <a:pt x="17" y="126"/>
                    <a:pt x="39" y="132"/>
                  </a:cubicBezTo>
                  <a:cubicBezTo>
                    <a:pt x="99" y="150"/>
                    <a:pt x="169" y="150"/>
                    <a:pt x="229" y="132"/>
                  </a:cubicBezTo>
                  <a:cubicBezTo>
                    <a:pt x="252" y="126"/>
                    <a:pt x="267" y="113"/>
                    <a:pt x="269" y="99"/>
                  </a:cubicBezTo>
                  <a:lnTo>
                    <a:pt x="269" y="0"/>
                  </a:lnTo>
                  <a:cubicBezTo>
                    <a:pt x="267" y="14"/>
                    <a:pt x="252" y="27"/>
                    <a:pt x="229" y="33"/>
                  </a:cubicBezTo>
                  <a:cubicBezTo>
                    <a:pt x="169" y="51"/>
                    <a:pt x="99" y="51"/>
                    <a:pt x="39" y="33"/>
                  </a:cubicBezTo>
                  <a:cubicBezTo>
                    <a:pt x="17" y="27"/>
                    <a:pt x="2" y="14"/>
                    <a:pt x="0" y="0"/>
                  </a:cubicBezTo>
                </a:path>
              </a:pathLst>
            </a:custGeom>
            <a:solidFill>
              <a:srgbClr val="ABACC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8" name="path"/>
            <p:cNvSpPr/>
            <p:nvPr/>
          </p:nvSpPr>
          <p:spPr>
            <a:xfrm>
              <a:off x="2460206" y="753084"/>
              <a:ext cx="226751" cy="396747"/>
            </a:xfrm>
            <a:custGeom>
              <a:avLst/>
              <a:gdLst/>
              <a:ahLst/>
              <a:cxnLst/>
              <a:rect l="0" t="0" r="0" b="0"/>
              <a:pathLst>
                <a:path w="357" h="624">
                  <a:moveTo>
                    <a:pt x="78" y="483"/>
                  </a:moveTo>
                  <a:lnTo>
                    <a:pt x="78" y="582"/>
                  </a:lnTo>
                  <a:cubicBezTo>
                    <a:pt x="83" y="594"/>
                    <a:pt x="96" y="604"/>
                    <a:pt x="114" y="609"/>
                  </a:cubicBezTo>
                  <a:lnTo>
                    <a:pt x="114" y="510"/>
                  </a:lnTo>
                  <a:cubicBezTo>
                    <a:pt x="96" y="504"/>
                    <a:pt x="83" y="495"/>
                    <a:pt x="78" y="483"/>
                  </a:cubicBezTo>
                </a:path>
                <a:path w="357" h="624">
                  <a:moveTo>
                    <a:pt x="114" y="510"/>
                  </a:moveTo>
                  <a:lnTo>
                    <a:pt x="114" y="609"/>
                  </a:lnTo>
                  <a:lnTo>
                    <a:pt x="116" y="609"/>
                  </a:lnTo>
                  <a:cubicBezTo>
                    <a:pt x="125" y="612"/>
                    <a:pt x="135" y="615"/>
                    <a:pt x="145" y="617"/>
                  </a:cubicBezTo>
                  <a:lnTo>
                    <a:pt x="145" y="518"/>
                  </a:lnTo>
                  <a:cubicBezTo>
                    <a:pt x="135" y="516"/>
                    <a:pt x="125" y="513"/>
                    <a:pt x="116" y="510"/>
                  </a:cubicBezTo>
                  <a:lnTo>
                    <a:pt x="114" y="510"/>
                  </a:lnTo>
                  <a:lnTo>
                    <a:pt x="114" y="510"/>
                  </a:lnTo>
                </a:path>
                <a:path w="357" h="624">
                  <a:moveTo>
                    <a:pt x="145" y="518"/>
                  </a:moveTo>
                  <a:lnTo>
                    <a:pt x="145" y="617"/>
                  </a:lnTo>
                  <a:cubicBezTo>
                    <a:pt x="173" y="622"/>
                    <a:pt x="201" y="624"/>
                    <a:pt x="230" y="623"/>
                  </a:cubicBezTo>
                  <a:lnTo>
                    <a:pt x="230" y="523"/>
                  </a:lnTo>
                  <a:cubicBezTo>
                    <a:pt x="201" y="525"/>
                    <a:pt x="172" y="523"/>
                    <a:pt x="145" y="518"/>
                  </a:cubicBezTo>
                  <a:lnTo>
                    <a:pt x="145" y="518"/>
                  </a:lnTo>
                </a:path>
                <a:path w="357" h="624">
                  <a:moveTo>
                    <a:pt x="230" y="523"/>
                  </a:moveTo>
                  <a:lnTo>
                    <a:pt x="230" y="623"/>
                  </a:lnTo>
                  <a:cubicBezTo>
                    <a:pt x="257" y="622"/>
                    <a:pt x="283" y="617"/>
                    <a:pt x="307" y="610"/>
                  </a:cubicBezTo>
                  <a:cubicBezTo>
                    <a:pt x="329" y="604"/>
                    <a:pt x="345" y="591"/>
                    <a:pt x="347" y="577"/>
                  </a:cubicBezTo>
                  <a:lnTo>
                    <a:pt x="347" y="477"/>
                  </a:lnTo>
                  <a:cubicBezTo>
                    <a:pt x="345" y="492"/>
                    <a:pt x="330" y="505"/>
                    <a:pt x="307" y="510"/>
                  </a:cubicBezTo>
                  <a:cubicBezTo>
                    <a:pt x="283" y="518"/>
                    <a:pt x="257" y="522"/>
                    <a:pt x="230" y="523"/>
                  </a:cubicBezTo>
                </a:path>
                <a:path w="357" h="624">
                  <a:moveTo>
                    <a:pt x="116" y="445"/>
                  </a:moveTo>
                  <a:cubicBezTo>
                    <a:pt x="63" y="463"/>
                    <a:pt x="63" y="492"/>
                    <a:pt x="116" y="510"/>
                  </a:cubicBezTo>
                  <a:cubicBezTo>
                    <a:pt x="176" y="528"/>
                    <a:pt x="247" y="528"/>
                    <a:pt x="307" y="510"/>
                  </a:cubicBezTo>
                  <a:cubicBezTo>
                    <a:pt x="360" y="492"/>
                    <a:pt x="360" y="463"/>
                    <a:pt x="307" y="445"/>
                  </a:cubicBezTo>
                  <a:cubicBezTo>
                    <a:pt x="247" y="427"/>
                    <a:pt x="176" y="427"/>
                    <a:pt x="116" y="445"/>
                  </a:cubicBezTo>
                </a:path>
                <a:path w="357" h="624">
                  <a:moveTo>
                    <a:pt x="0" y="0"/>
                  </a:moveTo>
                  <a:lnTo>
                    <a:pt x="2" y="496"/>
                  </a:lnTo>
                  <a:lnTo>
                    <a:pt x="210" y="568"/>
                  </a:lnTo>
                  <a:lnTo>
                    <a:pt x="208" y="71"/>
                  </a:lnTo>
                  <a:lnTo>
                    <a:pt x="0" y="0"/>
                  </a:lnTo>
                </a:path>
              </a:pathLst>
            </a:custGeom>
            <a:solidFill>
              <a:srgbClr val="C2C3D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9" name="path"/>
            <p:cNvSpPr/>
            <p:nvPr/>
          </p:nvSpPr>
          <p:spPr>
            <a:xfrm>
              <a:off x="2592286" y="753084"/>
              <a:ext cx="134696" cy="360908"/>
            </a:xfrm>
            <a:custGeom>
              <a:avLst/>
              <a:gdLst/>
              <a:ahLst/>
              <a:cxnLst/>
              <a:rect l="0" t="0" r="0" b="0"/>
              <a:pathLst>
                <a:path w="212" h="568">
                  <a:moveTo>
                    <a:pt x="0" y="71"/>
                  </a:moveTo>
                  <a:lnTo>
                    <a:pt x="2" y="568"/>
                  </a:lnTo>
                  <a:lnTo>
                    <a:pt x="212" y="496"/>
                  </a:lnTo>
                  <a:lnTo>
                    <a:pt x="209" y="0"/>
                  </a:lnTo>
                  <a:lnTo>
                    <a:pt x="0" y="71"/>
                  </a:lnTo>
                </a:path>
              </a:pathLst>
            </a:custGeom>
            <a:solidFill>
              <a:srgbClr val="E0E2E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0" name="path"/>
            <p:cNvSpPr/>
            <p:nvPr/>
          </p:nvSpPr>
          <p:spPr>
            <a:xfrm>
              <a:off x="2460206" y="606856"/>
              <a:ext cx="760514" cy="332447"/>
            </a:xfrm>
            <a:custGeom>
              <a:avLst/>
              <a:gdLst/>
              <a:ahLst/>
              <a:cxnLst/>
              <a:rect l="0" t="0" r="0" b="0"/>
              <a:pathLst>
                <a:path w="1197" h="523">
                  <a:moveTo>
                    <a:pt x="0" y="230"/>
                  </a:moveTo>
                  <a:lnTo>
                    <a:pt x="208" y="301"/>
                  </a:lnTo>
                  <a:lnTo>
                    <a:pt x="417" y="230"/>
                  </a:lnTo>
                  <a:lnTo>
                    <a:pt x="209" y="158"/>
                  </a:lnTo>
                  <a:lnTo>
                    <a:pt x="0" y="230"/>
                  </a:lnTo>
                </a:path>
                <a:path w="1197" h="523">
                  <a:moveTo>
                    <a:pt x="1197" y="39"/>
                  </a:moveTo>
                  <a:lnTo>
                    <a:pt x="1107" y="8"/>
                  </a:lnTo>
                  <a:cubicBezTo>
                    <a:pt x="1074" y="0"/>
                    <a:pt x="1036" y="2"/>
                    <a:pt x="1007" y="14"/>
                  </a:cubicBezTo>
                  <a:lnTo>
                    <a:pt x="1098" y="45"/>
                  </a:lnTo>
                  <a:cubicBezTo>
                    <a:pt x="1127" y="32"/>
                    <a:pt x="1165" y="30"/>
                    <a:pt x="1197" y="39"/>
                  </a:cubicBezTo>
                </a:path>
                <a:path w="1197" h="523">
                  <a:moveTo>
                    <a:pt x="1197" y="39"/>
                  </a:moveTo>
                  <a:lnTo>
                    <a:pt x="1107" y="8"/>
                  </a:lnTo>
                  <a:cubicBezTo>
                    <a:pt x="1087" y="2"/>
                    <a:pt x="1064" y="1"/>
                    <a:pt x="1044" y="5"/>
                  </a:cubicBezTo>
                  <a:lnTo>
                    <a:pt x="1134" y="35"/>
                  </a:lnTo>
                  <a:cubicBezTo>
                    <a:pt x="1155" y="32"/>
                    <a:pt x="1178" y="33"/>
                    <a:pt x="1197" y="39"/>
                  </a:cubicBezTo>
                </a:path>
                <a:path w="1197" h="523">
                  <a:moveTo>
                    <a:pt x="1134" y="35"/>
                  </a:moveTo>
                  <a:lnTo>
                    <a:pt x="1044" y="5"/>
                  </a:lnTo>
                  <a:cubicBezTo>
                    <a:pt x="1031" y="7"/>
                    <a:pt x="1019" y="10"/>
                    <a:pt x="1007" y="14"/>
                  </a:cubicBezTo>
                  <a:lnTo>
                    <a:pt x="1098" y="45"/>
                  </a:lnTo>
                  <a:cubicBezTo>
                    <a:pt x="1109" y="41"/>
                    <a:pt x="1121" y="38"/>
                    <a:pt x="1134" y="35"/>
                  </a:cubicBezTo>
                </a:path>
                <a:path w="1197" h="523">
                  <a:moveTo>
                    <a:pt x="1098" y="45"/>
                  </a:moveTo>
                  <a:lnTo>
                    <a:pt x="1007" y="13"/>
                  </a:lnTo>
                  <a:lnTo>
                    <a:pt x="180" y="297"/>
                  </a:lnTo>
                  <a:lnTo>
                    <a:pt x="271" y="328"/>
                  </a:lnTo>
                  <a:lnTo>
                    <a:pt x="1098" y="45"/>
                  </a:lnTo>
                </a:path>
                <a:path w="1197" h="523">
                  <a:moveTo>
                    <a:pt x="82" y="493"/>
                  </a:moveTo>
                  <a:lnTo>
                    <a:pt x="172" y="523"/>
                  </a:lnTo>
                  <a:cubicBezTo>
                    <a:pt x="143" y="511"/>
                    <a:pt x="128" y="491"/>
                    <a:pt x="131" y="470"/>
                  </a:cubicBezTo>
                  <a:cubicBezTo>
                    <a:pt x="137" y="412"/>
                    <a:pt x="188" y="359"/>
                    <a:pt x="271" y="327"/>
                  </a:cubicBezTo>
                  <a:lnTo>
                    <a:pt x="180" y="296"/>
                  </a:lnTo>
                  <a:cubicBezTo>
                    <a:pt x="98" y="328"/>
                    <a:pt x="46" y="381"/>
                    <a:pt x="41" y="439"/>
                  </a:cubicBezTo>
                  <a:cubicBezTo>
                    <a:pt x="37" y="460"/>
                    <a:pt x="53" y="481"/>
                    <a:pt x="82" y="493"/>
                  </a:cubicBezTo>
                </a:path>
                <a:path w="1197" h="523">
                  <a:moveTo>
                    <a:pt x="271" y="328"/>
                  </a:moveTo>
                  <a:lnTo>
                    <a:pt x="180" y="297"/>
                  </a:lnTo>
                  <a:cubicBezTo>
                    <a:pt x="176" y="298"/>
                    <a:pt x="173" y="300"/>
                    <a:pt x="169" y="301"/>
                  </a:cubicBezTo>
                  <a:lnTo>
                    <a:pt x="259" y="332"/>
                  </a:lnTo>
                  <a:cubicBezTo>
                    <a:pt x="263" y="330"/>
                    <a:pt x="267" y="329"/>
                    <a:pt x="271" y="328"/>
                  </a:cubicBezTo>
                </a:path>
                <a:path w="1197" h="523">
                  <a:moveTo>
                    <a:pt x="259" y="332"/>
                  </a:moveTo>
                  <a:lnTo>
                    <a:pt x="168" y="301"/>
                  </a:lnTo>
                  <a:cubicBezTo>
                    <a:pt x="150" y="309"/>
                    <a:pt x="133" y="318"/>
                    <a:pt x="118" y="328"/>
                  </a:cubicBezTo>
                  <a:lnTo>
                    <a:pt x="209" y="358"/>
                  </a:lnTo>
                  <a:cubicBezTo>
                    <a:pt x="223" y="348"/>
                    <a:pt x="240" y="339"/>
                    <a:pt x="259" y="332"/>
                  </a:cubicBezTo>
                </a:path>
                <a:path w="1197" h="523">
                  <a:moveTo>
                    <a:pt x="210" y="358"/>
                  </a:moveTo>
                  <a:lnTo>
                    <a:pt x="119" y="328"/>
                  </a:lnTo>
                  <a:cubicBezTo>
                    <a:pt x="97" y="343"/>
                    <a:pt x="79" y="360"/>
                    <a:pt x="65" y="378"/>
                  </a:cubicBezTo>
                  <a:lnTo>
                    <a:pt x="156" y="409"/>
                  </a:lnTo>
                  <a:cubicBezTo>
                    <a:pt x="170" y="391"/>
                    <a:pt x="188" y="374"/>
                    <a:pt x="210" y="359"/>
                  </a:cubicBezTo>
                  <a:lnTo>
                    <a:pt x="210" y="358"/>
                  </a:lnTo>
                </a:path>
                <a:path w="1197" h="523">
                  <a:moveTo>
                    <a:pt x="156" y="409"/>
                  </a:moveTo>
                  <a:lnTo>
                    <a:pt x="65" y="378"/>
                  </a:lnTo>
                  <a:cubicBezTo>
                    <a:pt x="57" y="389"/>
                    <a:pt x="51" y="401"/>
                    <a:pt x="46" y="413"/>
                  </a:cubicBezTo>
                  <a:lnTo>
                    <a:pt x="137" y="444"/>
                  </a:lnTo>
                  <a:cubicBezTo>
                    <a:pt x="141" y="432"/>
                    <a:pt x="148" y="420"/>
                    <a:pt x="156" y="409"/>
                  </a:cubicBezTo>
                </a:path>
                <a:path w="1197" h="523">
                  <a:moveTo>
                    <a:pt x="136" y="444"/>
                  </a:moveTo>
                  <a:lnTo>
                    <a:pt x="46" y="412"/>
                  </a:lnTo>
                  <a:cubicBezTo>
                    <a:pt x="42" y="421"/>
                    <a:pt x="41" y="430"/>
                    <a:pt x="41" y="439"/>
                  </a:cubicBezTo>
                  <a:cubicBezTo>
                    <a:pt x="41" y="442"/>
                    <a:pt x="41" y="444"/>
                    <a:pt x="41" y="446"/>
                  </a:cubicBezTo>
                  <a:lnTo>
                    <a:pt x="130" y="478"/>
                  </a:lnTo>
                  <a:cubicBezTo>
                    <a:pt x="130" y="475"/>
                    <a:pt x="130" y="473"/>
                    <a:pt x="130" y="471"/>
                  </a:cubicBezTo>
                  <a:cubicBezTo>
                    <a:pt x="130" y="462"/>
                    <a:pt x="132" y="453"/>
                    <a:pt x="135" y="444"/>
                  </a:cubicBezTo>
                  <a:lnTo>
                    <a:pt x="136" y="444"/>
                  </a:lnTo>
                </a:path>
                <a:path w="1197" h="523">
                  <a:moveTo>
                    <a:pt x="130" y="478"/>
                  </a:moveTo>
                  <a:lnTo>
                    <a:pt x="40" y="446"/>
                  </a:lnTo>
                  <a:cubicBezTo>
                    <a:pt x="40" y="465"/>
                    <a:pt x="55" y="482"/>
                    <a:pt x="80" y="492"/>
                  </a:cubicBezTo>
                  <a:lnTo>
                    <a:pt x="171" y="522"/>
                  </a:lnTo>
                  <a:cubicBezTo>
                    <a:pt x="145" y="512"/>
                    <a:pt x="130" y="495"/>
                    <a:pt x="130" y="477"/>
                  </a:cubicBezTo>
                  <a:lnTo>
                    <a:pt x="130" y="47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1" name="path"/>
            <p:cNvSpPr/>
            <p:nvPr/>
          </p:nvSpPr>
          <p:spPr>
            <a:xfrm>
              <a:off x="2543975" y="621936"/>
              <a:ext cx="702640" cy="327751"/>
            </a:xfrm>
            <a:custGeom>
              <a:avLst/>
              <a:gdLst/>
              <a:ahLst/>
              <a:cxnLst/>
              <a:rect l="0" t="0" r="0" b="0"/>
              <a:pathLst>
                <a:path w="1106" h="516">
                  <a:moveTo>
                    <a:pt x="139" y="304"/>
                  </a:moveTo>
                  <a:cubicBezTo>
                    <a:pt x="57" y="336"/>
                    <a:pt x="5" y="389"/>
                    <a:pt x="0" y="447"/>
                  </a:cubicBezTo>
                  <a:cubicBezTo>
                    <a:pt x="0" y="499"/>
                    <a:pt x="62" y="521"/>
                    <a:pt x="140" y="494"/>
                  </a:cubicBezTo>
                  <a:lnTo>
                    <a:pt x="967" y="211"/>
                  </a:lnTo>
                  <a:cubicBezTo>
                    <a:pt x="1049" y="180"/>
                    <a:pt x="1101" y="126"/>
                    <a:pt x="1106" y="68"/>
                  </a:cubicBezTo>
                  <a:cubicBezTo>
                    <a:pt x="1106" y="16"/>
                    <a:pt x="1043" y="-5"/>
                    <a:pt x="966" y="21"/>
                  </a:cubicBezTo>
                  <a:lnTo>
                    <a:pt x="139" y="304"/>
                  </a:lnTo>
                </a:path>
              </a:pathLst>
            </a:custGeom>
            <a:solidFill>
              <a:srgbClr val="E0E2E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2" name="path"/>
            <p:cNvSpPr/>
            <p:nvPr/>
          </p:nvSpPr>
          <p:spPr>
            <a:xfrm>
              <a:off x="1987055" y="0"/>
              <a:ext cx="2293251" cy="784377"/>
            </a:xfrm>
            <a:custGeom>
              <a:avLst/>
              <a:gdLst/>
              <a:ahLst/>
              <a:cxnLst/>
              <a:rect l="0" t="0" r="0" b="0"/>
              <a:pathLst>
                <a:path w="3611" h="1235">
                  <a:moveTo>
                    <a:pt x="3611" y="1050"/>
                  </a:moveTo>
                  <a:lnTo>
                    <a:pt x="541" y="0"/>
                  </a:lnTo>
                  <a:lnTo>
                    <a:pt x="0" y="185"/>
                  </a:lnTo>
                  <a:lnTo>
                    <a:pt x="3071" y="1235"/>
                  </a:lnTo>
                  <a:lnTo>
                    <a:pt x="3611" y="105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3" name="path"/>
            <p:cNvSpPr/>
            <p:nvPr/>
          </p:nvSpPr>
          <p:spPr>
            <a:xfrm>
              <a:off x="3936644" y="667067"/>
              <a:ext cx="345782" cy="1364259"/>
            </a:xfrm>
            <a:custGeom>
              <a:avLst/>
              <a:gdLst/>
              <a:ahLst/>
              <a:cxnLst/>
              <a:rect l="0" t="0" r="0" b="0"/>
              <a:pathLst>
                <a:path w="544" h="2148">
                  <a:moveTo>
                    <a:pt x="541" y="0"/>
                  </a:moveTo>
                  <a:lnTo>
                    <a:pt x="544" y="1962"/>
                  </a:lnTo>
                  <a:lnTo>
                    <a:pt x="0" y="2148"/>
                  </a:lnTo>
                  <a:lnTo>
                    <a:pt x="1" y="184"/>
                  </a:lnTo>
                  <a:lnTo>
                    <a:pt x="541" y="0"/>
                  </a:lnTo>
                </a:path>
              </a:pathLst>
            </a:custGeom>
            <a:solidFill>
              <a:srgbClr val="E0E2E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4" name="path"/>
            <p:cNvSpPr/>
            <p:nvPr/>
          </p:nvSpPr>
          <p:spPr>
            <a:xfrm>
              <a:off x="1987055" y="117780"/>
              <a:ext cx="1950567" cy="1913546"/>
            </a:xfrm>
            <a:custGeom>
              <a:avLst/>
              <a:gdLst/>
              <a:ahLst/>
              <a:cxnLst/>
              <a:rect l="0" t="0" r="0" b="0"/>
              <a:pathLst>
                <a:path w="3071" h="3013">
                  <a:moveTo>
                    <a:pt x="3071" y="1049"/>
                  </a:moveTo>
                  <a:lnTo>
                    <a:pt x="0" y="0"/>
                  </a:lnTo>
                  <a:lnTo>
                    <a:pt x="0" y="104"/>
                  </a:lnTo>
                  <a:lnTo>
                    <a:pt x="2904" y="1099"/>
                  </a:lnTo>
                  <a:lnTo>
                    <a:pt x="3071" y="1049"/>
                  </a:lnTo>
                </a:path>
                <a:path w="3071" h="3013">
                  <a:moveTo>
                    <a:pt x="3070" y="3013"/>
                  </a:moveTo>
                  <a:lnTo>
                    <a:pt x="3071" y="1049"/>
                  </a:lnTo>
                  <a:lnTo>
                    <a:pt x="2904" y="1099"/>
                  </a:lnTo>
                  <a:lnTo>
                    <a:pt x="2904" y="2851"/>
                  </a:lnTo>
                  <a:lnTo>
                    <a:pt x="3070" y="3013"/>
                  </a:lnTo>
                </a:path>
              </a:pathLst>
            </a:custGeom>
            <a:solidFill>
              <a:srgbClr val="C2C3D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5" name="path"/>
            <p:cNvSpPr/>
            <p:nvPr/>
          </p:nvSpPr>
          <p:spPr>
            <a:xfrm>
              <a:off x="3874923" y="956614"/>
              <a:ext cx="44297" cy="263778"/>
            </a:xfrm>
            <a:custGeom>
              <a:avLst/>
              <a:gdLst/>
              <a:ahLst/>
              <a:cxnLst/>
              <a:rect l="0" t="0" r="0" b="0"/>
              <a:pathLst>
                <a:path w="69" h="415">
                  <a:moveTo>
                    <a:pt x="67" y="23"/>
                  </a:moveTo>
                  <a:lnTo>
                    <a:pt x="0" y="0"/>
                  </a:lnTo>
                  <a:lnTo>
                    <a:pt x="1" y="391"/>
                  </a:lnTo>
                  <a:lnTo>
                    <a:pt x="69" y="415"/>
                  </a:lnTo>
                  <a:lnTo>
                    <a:pt x="67" y="23"/>
                  </a:lnTo>
                </a:path>
              </a:pathLst>
            </a:custGeom>
            <a:solidFill>
              <a:srgbClr val="42424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6" name="path"/>
            <p:cNvSpPr/>
            <p:nvPr/>
          </p:nvSpPr>
          <p:spPr>
            <a:xfrm>
              <a:off x="3874923" y="797598"/>
              <a:ext cx="507670" cy="173887"/>
            </a:xfrm>
            <a:custGeom>
              <a:avLst/>
              <a:gdLst/>
              <a:ahLst/>
              <a:cxnLst/>
              <a:rect l="0" t="0" r="0" b="0"/>
              <a:pathLst>
                <a:path w="799" h="273">
                  <a:moveTo>
                    <a:pt x="799" y="23"/>
                  </a:moveTo>
                  <a:lnTo>
                    <a:pt x="731" y="0"/>
                  </a:lnTo>
                  <a:lnTo>
                    <a:pt x="0" y="250"/>
                  </a:lnTo>
                  <a:lnTo>
                    <a:pt x="67" y="273"/>
                  </a:lnTo>
                  <a:lnTo>
                    <a:pt x="799" y="23"/>
                  </a:lnTo>
                </a:path>
              </a:pathLst>
            </a:custGeom>
            <a:solidFill>
              <a:srgbClr val="49494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7" name="path"/>
            <p:cNvSpPr/>
            <p:nvPr/>
          </p:nvSpPr>
          <p:spPr>
            <a:xfrm>
              <a:off x="3917912" y="812368"/>
              <a:ext cx="465824" cy="408025"/>
            </a:xfrm>
            <a:custGeom>
              <a:avLst/>
              <a:gdLst/>
              <a:ahLst/>
              <a:cxnLst/>
              <a:rect l="0" t="0" r="0" b="0"/>
              <a:pathLst>
                <a:path w="733" h="642">
                  <a:moveTo>
                    <a:pt x="0" y="250"/>
                  </a:moveTo>
                  <a:lnTo>
                    <a:pt x="2" y="642"/>
                  </a:lnTo>
                  <a:lnTo>
                    <a:pt x="733" y="392"/>
                  </a:lnTo>
                  <a:lnTo>
                    <a:pt x="731" y="0"/>
                  </a:lnTo>
                  <a:lnTo>
                    <a:pt x="0" y="250"/>
                  </a:ln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8" name="path"/>
            <p:cNvSpPr/>
            <p:nvPr/>
          </p:nvSpPr>
          <p:spPr>
            <a:xfrm>
              <a:off x="3949358" y="842683"/>
              <a:ext cx="404735" cy="345274"/>
            </a:xfrm>
            <a:custGeom>
              <a:avLst/>
              <a:gdLst/>
              <a:ahLst/>
              <a:cxnLst/>
              <a:rect l="0" t="0" r="0" b="0"/>
              <a:pathLst>
                <a:path w="637" h="543">
                  <a:moveTo>
                    <a:pt x="0" y="217"/>
                  </a:moveTo>
                  <a:lnTo>
                    <a:pt x="1" y="543"/>
                  </a:lnTo>
                  <a:lnTo>
                    <a:pt x="637" y="325"/>
                  </a:lnTo>
                  <a:lnTo>
                    <a:pt x="635" y="0"/>
                  </a:lnTo>
                  <a:lnTo>
                    <a:pt x="0" y="21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9" name="path"/>
            <p:cNvSpPr/>
            <p:nvPr/>
          </p:nvSpPr>
          <p:spPr>
            <a:xfrm>
              <a:off x="4154412" y="869048"/>
              <a:ext cx="173290" cy="158241"/>
            </a:xfrm>
            <a:custGeom>
              <a:avLst/>
              <a:gdLst/>
              <a:ahLst/>
              <a:cxnLst/>
              <a:rect l="0" t="0" r="0" b="0"/>
              <a:pathLst>
                <a:path w="272" h="249">
                  <a:moveTo>
                    <a:pt x="0" y="93"/>
                  </a:moveTo>
                  <a:lnTo>
                    <a:pt x="0" y="249"/>
                  </a:lnTo>
                  <a:lnTo>
                    <a:pt x="272" y="156"/>
                  </a:lnTo>
                  <a:lnTo>
                    <a:pt x="272" y="0"/>
                  </a:lnTo>
                  <a:lnTo>
                    <a:pt x="0" y="93"/>
                  </a:lnTo>
                </a:path>
              </a:pathLst>
            </a:custGeom>
            <a:solidFill>
              <a:srgbClr val="11748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0" name="path"/>
            <p:cNvSpPr/>
            <p:nvPr/>
          </p:nvSpPr>
          <p:spPr>
            <a:xfrm>
              <a:off x="3975799" y="940079"/>
              <a:ext cx="145604" cy="78105"/>
            </a:xfrm>
            <a:custGeom>
              <a:avLst/>
              <a:gdLst/>
              <a:ahLst/>
              <a:cxnLst/>
              <a:rect l="0" t="0" r="0" b="0"/>
              <a:pathLst>
                <a:path w="229" h="123">
                  <a:moveTo>
                    <a:pt x="183" y="8"/>
                  </a:moveTo>
                  <a:cubicBezTo>
                    <a:pt x="157" y="18"/>
                    <a:pt x="140" y="36"/>
                    <a:pt x="138" y="54"/>
                  </a:cubicBezTo>
                  <a:cubicBezTo>
                    <a:pt x="138" y="71"/>
                    <a:pt x="159" y="78"/>
                    <a:pt x="184" y="70"/>
                  </a:cubicBezTo>
                  <a:cubicBezTo>
                    <a:pt x="210" y="59"/>
                    <a:pt x="227" y="42"/>
                    <a:pt x="229" y="23"/>
                  </a:cubicBezTo>
                  <a:cubicBezTo>
                    <a:pt x="229" y="6"/>
                    <a:pt x="208" y="0"/>
                    <a:pt x="183" y="8"/>
                  </a:cubicBezTo>
                </a:path>
                <a:path w="229" h="123">
                  <a:moveTo>
                    <a:pt x="45" y="53"/>
                  </a:moveTo>
                  <a:cubicBezTo>
                    <a:pt x="18" y="63"/>
                    <a:pt x="2" y="80"/>
                    <a:pt x="0" y="99"/>
                  </a:cubicBezTo>
                  <a:cubicBezTo>
                    <a:pt x="0" y="116"/>
                    <a:pt x="20" y="123"/>
                    <a:pt x="45" y="114"/>
                  </a:cubicBezTo>
                  <a:cubicBezTo>
                    <a:pt x="72" y="104"/>
                    <a:pt x="89" y="86"/>
                    <a:pt x="90" y="67"/>
                  </a:cubicBezTo>
                  <a:cubicBezTo>
                    <a:pt x="90" y="52"/>
                    <a:pt x="70" y="45"/>
                    <a:pt x="45" y="53"/>
                  </a:cubicBezTo>
                </a:path>
              </a:pathLst>
            </a:custGeom>
            <a:solidFill>
              <a:srgbClr val="FFD1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1" name="path"/>
            <p:cNvSpPr/>
            <p:nvPr/>
          </p:nvSpPr>
          <p:spPr>
            <a:xfrm>
              <a:off x="3972319" y="987996"/>
              <a:ext cx="354406" cy="154965"/>
            </a:xfrm>
            <a:custGeom>
              <a:avLst/>
              <a:gdLst/>
              <a:ahLst/>
              <a:cxnLst/>
              <a:rect l="0" t="0" r="0" b="0"/>
              <a:pathLst>
                <a:path w="558" h="244">
                  <a:moveTo>
                    <a:pt x="188" y="24"/>
                  </a:moveTo>
                  <a:lnTo>
                    <a:pt x="189" y="73"/>
                  </a:lnTo>
                  <a:lnTo>
                    <a:pt x="260" y="48"/>
                  </a:lnTo>
                  <a:lnTo>
                    <a:pt x="260" y="0"/>
                  </a:lnTo>
                  <a:lnTo>
                    <a:pt x="188" y="24"/>
                  </a:lnTo>
                </a:path>
                <a:path w="558" h="244">
                  <a:moveTo>
                    <a:pt x="97" y="54"/>
                  </a:moveTo>
                  <a:lnTo>
                    <a:pt x="97" y="103"/>
                  </a:lnTo>
                  <a:lnTo>
                    <a:pt x="169" y="79"/>
                  </a:lnTo>
                  <a:lnTo>
                    <a:pt x="169" y="30"/>
                  </a:lnTo>
                  <a:lnTo>
                    <a:pt x="97" y="54"/>
                  </a:lnTo>
                </a:path>
                <a:path w="558" h="244">
                  <a:moveTo>
                    <a:pt x="0" y="86"/>
                  </a:moveTo>
                  <a:lnTo>
                    <a:pt x="0" y="135"/>
                  </a:lnTo>
                  <a:lnTo>
                    <a:pt x="72" y="110"/>
                  </a:lnTo>
                  <a:lnTo>
                    <a:pt x="71" y="61"/>
                  </a:lnTo>
                  <a:lnTo>
                    <a:pt x="0" y="86"/>
                  </a:lnTo>
                </a:path>
                <a:path w="558" h="244">
                  <a:moveTo>
                    <a:pt x="485" y="39"/>
                  </a:moveTo>
                  <a:lnTo>
                    <a:pt x="486" y="88"/>
                  </a:lnTo>
                  <a:lnTo>
                    <a:pt x="558" y="63"/>
                  </a:lnTo>
                  <a:lnTo>
                    <a:pt x="557" y="14"/>
                  </a:lnTo>
                  <a:lnTo>
                    <a:pt x="485" y="39"/>
                  </a:lnTo>
                </a:path>
                <a:path w="558" h="244">
                  <a:moveTo>
                    <a:pt x="394" y="69"/>
                  </a:moveTo>
                  <a:lnTo>
                    <a:pt x="394" y="118"/>
                  </a:lnTo>
                  <a:lnTo>
                    <a:pt x="466" y="93"/>
                  </a:lnTo>
                  <a:lnTo>
                    <a:pt x="466" y="44"/>
                  </a:lnTo>
                  <a:lnTo>
                    <a:pt x="394" y="69"/>
                  </a:lnTo>
                </a:path>
                <a:path w="558" h="244">
                  <a:moveTo>
                    <a:pt x="297" y="101"/>
                  </a:moveTo>
                  <a:lnTo>
                    <a:pt x="297" y="150"/>
                  </a:lnTo>
                  <a:lnTo>
                    <a:pt x="369" y="125"/>
                  </a:lnTo>
                  <a:lnTo>
                    <a:pt x="369" y="76"/>
                  </a:lnTo>
                  <a:lnTo>
                    <a:pt x="297" y="101"/>
                  </a:lnTo>
                </a:path>
                <a:path w="558" h="244">
                  <a:moveTo>
                    <a:pt x="203" y="133"/>
                  </a:moveTo>
                  <a:lnTo>
                    <a:pt x="204" y="182"/>
                  </a:lnTo>
                  <a:lnTo>
                    <a:pt x="275" y="157"/>
                  </a:lnTo>
                  <a:lnTo>
                    <a:pt x="275" y="108"/>
                  </a:lnTo>
                  <a:lnTo>
                    <a:pt x="203" y="133"/>
                  </a:lnTo>
                </a:path>
                <a:path w="558" h="244">
                  <a:moveTo>
                    <a:pt x="112" y="163"/>
                  </a:moveTo>
                  <a:lnTo>
                    <a:pt x="112" y="212"/>
                  </a:lnTo>
                  <a:lnTo>
                    <a:pt x="184" y="187"/>
                  </a:lnTo>
                  <a:lnTo>
                    <a:pt x="184" y="138"/>
                  </a:lnTo>
                  <a:lnTo>
                    <a:pt x="112" y="163"/>
                  </a:lnTo>
                </a:path>
                <a:path w="558" h="244">
                  <a:moveTo>
                    <a:pt x="15" y="195"/>
                  </a:moveTo>
                  <a:lnTo>
                    <a:pt x="15" y="244"/>
                  </a:lnTo>
                  <a:lnTo>
                    <a:pt x="87" y="219"/>
                  </a:lnTo>
                  <a:lnTo>
                    <a:pt x="87" y="170"/>
                  </a:lnTo>
                  <a:lnTo>
                    <a:pt x="15" y="195"/>
                  </a:ln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2" name="path"/>
            <p:cNvSpPr/>
            <p:nvPr/>
          </p:nvSpPr>
          <p:spPr>
            <a:xfrm>
              <a:off x="3593796" y="1847494"/>
              <a:ext cx="342848" cy="183832"/>
            </a:xfrm>
            <a:custGeom>
              <a:avLst/>
              <a:gdLst/>
              <a:ahLst/>
              <a:cxnLst/>
              <a:rect l="0" t="0" r="0" b="0"/>
              <a:pathLst>
                <a:path w="539" h="289">
                  <a:moveTo>
                    <a:pt x="539" y="289"/>
                  </a:moveTo>
                  <a:lnTo>
                    <a:pt x="374" y="128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539" y="289"/>
                  </a:lnTo>
                </a:path>
              </a:pathLst>
            </a:custGeom>
            <a:solidFill>
              <a:srgbClr val="C2C3D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3" name="path"/>
            <p:cNvSpPr/>
            <p:nvPr/>
          </p:nvSpPr>
          <p:spPr>
            <a:xfrm>
              <a:off x="3593796" y="1765998"/>
              <a:ext cx="237794" cy="162788"/>
            </a:xfrm>
            <a:custGeom>
              <a:avLst/>
              <a:gdLst/>
              <a:ahLst/>
              <a:cxnLst/>
              <a:rect l="0" t="0" r="0" b="0"/>
              <a:pathLst>
                <a:path w="374" h="256">
                  <a:moveTo>
                    <a:pt x="0" y="128"/>
                  </a:moveTo>
                  <a:lnTo>
                    <a:pt x="374" y="0"/>
                  </a:lnTo>
                  <a:lnTo>
                    <a:pt x="374" y="256"/>
                  </a:lnTo>
                  <a:lnTo>
                    <a:pt x="0" y="128"/>
                  </a:lnTo>
                </a:path>
              </a:pathLst>
            </a:custGeom>
            <a:solidFill>
              <a:srgbClr val="E0E2E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4" name="path"/>
            <p:cNvSpPr/>
            <p:nvPr/>
          </p:nvSpPr>
          <p:spPr>
            <a:xfrm>
              <a:off x="4006990" y="1242618"/>
              <a:ext cx="218757" cy="160032"/>
            </a:xfrm>
            <a:custGeom>
              <a:avLst/>
              <a:gdLst/>
              <a:ahLst/>
              <a:cxnLst/>
              <a:rect l="0" t="0" r="0" b="0"/>
              <a:pathLst>
                <a:path w="344" h="252">
                  <a:moveTo>
                    <a:pt x="147" y="12"/>
                  </a:moveTo>
                  <a:lnTo>
                    <a:pt x="6" y="229"/>
                  </a:lnTo>
                  <a:cubicBezTo>
                    <a:pt x="0" y="237"/>
                    <a:pt x="5" y="246"/>
                    <a:pt x="18" y="249"/>
                  </a:cubicBezTo>
                  <a:cubicBezTo>
                    <a:pt x="26" y="252"/>
                    <a:pt x="36" y="251"/>
                    <a:pt x="43" y="248"/>
                  </a:cubicBezTo>
                  <a:lnTo>
                    <a:pt x="327" y="151"/>
                  </a:lnTo>
                  <a:cubicBezTo>
                    <a:pt x="339" y="147"/>
                    <a:pt x="344" y="138"/>
                    <a:pt x="337" y="130"/>
                  </a:cubicBezTo>
                  <a:cubicBezTo>
                    <a:pt x="337" y="130"/>
                    <a:pt x="336" y="129"/>
                    <a:pt x="335" y="129"/>
                  </a:cubicBezTo>
                  <a:lnTo>
                    <a:pt x="194" y="9"/>
                  </a:lnTo>
                  <a:cubicBezTo>
                    <a:pt x="186" y="2"/>
                    <a:pt x="170" y="0"/>
                    <a:pt x="158" y="4"/>
                  </a:cubicBezTo>
                  <a:cubicBezTo>
                    <a:pt x="153" y="6"/>
                    <a:pt x="149" y="9"/>
                    <a:pt x="147" y="12"/>
                  </a:cubicBezTo>
                </a:path>
              </a:pathLst>
            </a:custGeom>
            <a:solidFill>
              <a:srgbClr val="FFD1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5" name="path"/>
            <p:cNvSpPr/>
            <p:nvPr/>
          </p:nvSpPr>
          <p:spPr>
            <a:xfrm>
              <a:off x="4002266" y="1239939"/>
              <a:ext cx="227889" cy="164832"/>
            </a:xfrm>
            <a:custGeom>
              <a:avLst/>
              <a:gdLst/>
              <a:ahLst/>
              <a:cxnLst/>
              <a:rect l="0" t="0" r="0" b="0"/>
              <a:pathLst>
                <a:path w="358" h="259">
                  <a:moveTo>
                    <a:pt x="36" y="259"/>
                  </a:moveTo>
                  <a:cubicBezTo>
                    <a:pt x="42" y="259"/>
                    <a:pt x="48" y="258"/>
                    <a:pt x="53" y="256"/>
                  </a:cubicBezTo>
                  <a:lnTo>
                    <a:pt x="337" y="159"/>
                  </a:lnTo>
                  <a:cubicBezTo>
                    <a:pt x="353" y="154"/>
                    <a:pt x="358" y="141"/>
                    <a:pt x="349" y="132"/>
                  </a:cubicBezTo>
                  <a:cubicBezTo>
                    <a:pt x="349" y="131"/>
                    <a:pt x="348" y="131"/>
                    <a:pt x="347" y="130"/>
                  </a:cubicBezTo>
                  <a:lnTo>
                    <a:pt x="206" y="11"/>
                  </a:lnTo>
                  <a:cubicBezTo>
                    <a:pt x="195" y="2"/>
                    <a:pt x="174" y="0"/>
                    <a:pt x="159" y="6"/>
                  </a:cubicBezTo>
                  <a:cubicBezTo>
                    <a:pt x="154" y="8"/>
                    <a:pt x="149" y="11"/>
                    <a:pt x="147" y="15"/>
                  </a:cubicBezTo>
                  <a:lnTo>
                    <a:pt x="5" y="232"/>
                  </a:lnTo>
                  <a:cubicBezTo>
                    <a:pt x="0" y="240"/>
                    <a:pt x="3" y="249"/>
                    <a:pt x="14" y="254"/>
                  </a:cubicBezTo>
                  <a:cubicBezTo>
                    <a:pt x="20" y="257"/>
                    <a:pt x="28" y="259"/>
                    <a:pt x="36" y="259"/>
                  </a:cubicBezTo>
                  <a:moveTo>
                    <a:pt x="178" y="11"/>
                  </a:moveTo>
                  <a:cubicBezTo>
                    <a:pt x="184" y="11"/>
                    <a:pt x="190" y="13"/>
                    <a:pt x="194" y="16"/>
                  </a:cubicBezTo>
                  <a:lnTo>
                    <a:pt x="336" y="135"/>
                  </a:lnTo>
                  <a:cubicBezTo>
                    <a:pt x="339" y="138"/>
                    <a:pt x="340" y="141"/>
                    <a:pt x="338" y="144"/>
                  </a:cubicBezTo>
                  <a:cubicBezTo>
                    <a:pt x="337" y="148"/>
                    <a:pt x="334" y="150"/>
                    <a:pt x="329" y="152"/>
                  </a:cubicBezTo>
                  <a:lnTo>
                    <a:pt x="47" y="248"/>
                  </a:lnTo>
                  <a:cubicBezTo>
                    <a:pt x="38" y="252"/>
                    <a:pt x="26" y="250"/>
                    <a:pt x="21" y="244"/>
                  </a:cubicBezTo>
                  <a:cubicBezTo>
                    <a:pt x="18" y="241"/>
                    <a:pt x="18" y="238"/>
                    <a:pt x="20" y="235"/>
                  </a:cubicBezTo>
                  <a:lnTo>
                    <a:pt x="162" y="18"/>
                  </a:lnTo>
                  <a:cubicBezTo>
                    <a:pt x="164" y="14"/>
                    <a:pt x="170" y="11"/>
                    <a:pt x="177" y="11"/>
                  </a:cubicBezTo>
                  <a:lnTo>
                    <a:pt x="178" y="11"/>
                  </a:lnTo>
                </a:path>
              </a:pathLst>
            </a:custGeom>
            <a:solidFill>
              <a:srgbClr val="1A191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6" name="path"/>
            <p:cNvSpPr/>
            <p:nvPr/>
          </p:nvSpPr>
          <p:spPr>
            <a:xfrm>
              <a:off x="4098113" y="1279639"/>
              <a:ext cx="28181" cy="85649"/>
            </a:xfrm>
            <a:custGeom>
              <a:avLst/>
              <a:gdLst/>
              <a:ahLst/>
              <a:cxnLst/>
              <a:rect l="0" t="0" r="0" b="0"/>
              <a:pathLst>
                <a:path w="44" h="134">
                  <a:moveTo>
                    <a:pt x="0" y="15"/>
                  </a:moveTo>
                  <a:lnTo>
                    <a:pt x="4" y="102"/>
                  </a:lnTo>
                  <a:lnTo>
                    <a:pt x="39" y="90"/>
                  </a:lnTo>
                  <a:lnTo>
                    <a:pt x="44" y="0"/>
                  </a:lnTo>
                  <a:lnTo>
                    <a:pt x="0" y="15"/>
                  </a:lnTo>
                  <a:close/>
                  <a:moveTo>
                    <a:pt x="1" y="131"/>
                  </a:moveTo>
                  <a:cubicBezTo>
                    <a:pt x="1" y="134"/>
                    <a:pt x="4" y="134"/>
                    <a:pt x="7" y="133"/>
                  </a:cubicBezTo>
                  <a:lnTo>
                    <a:pt x="35" y="124"/>
                  </a:lnTo>
                  <a:cubicBezTo>
                    <a:pt x="38" y="123"/>
                    <a:pt x="41" y="120"/>
                    <a:pt x="41" y="118"/>
                  </a:cubicBezTo>
                  <a:lnTo>
                    <a:pt x="41" y="99"/>
                  </a:lnTo>
                  <a:cubicBezTo>
                    <a:pt x="41" y="96"/>
                    <a:pt x="39" y="95"/>
                    <a:pt x="35" y="96"/>
                  </a:cubicBezTo>
                  <a:lnTo>
                    <a:pt x="7" y="106"/>
                  </a:lnTo>
                  <a:cubicBezTo>
                    <a:pt x="4" y="107"/>
                    <a:pt x="1" y="109"/>
                    <a:pt x="1" y="112"/>
                  </a:cubicBezTo>
                  <a:lnTo>
                    <a:pt x="1" y="131"/>
                  </a:lnTo>
                </a:path>
              </a:pathLst>
            </a:custGeom>
            <a:solidFill>
              <a:srgbClr val="25252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197" name="picture 19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198" name="textbox 198"/>
            <p:cNvSpPr/>
            <p:nvPr/>
          </p:nvSpPr>
          <p:spPr>
            <a:xfrm>
              <a:off x="-12700" y="-12700"/>
              <a:ext cx="12217400" cy="7969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6000"/>
                </a:lnSpc>
                <a:tabLst/>
              </a:pPr>
              <a:endParaRPr lang="Arial" altLang="Arial" sz="1000" dirty="0"/>
            </a:p>
            <a:p>
              <a:pPr marL="314325" algn="l" rtl="0" eaLnBrk="0">
                <a:lnSpc>
                  <a:spcPct val="91000"/>
                </a:lnSpc>
                <a:spcBef>
                  <a:spcPts val="7"/>
                </a:spcBef>
                <a:tabLst/>
              </a:pPr>
              <a:r>
                <a:rPr sz="2700" b="1" kern="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市场痛点</a:t>
              </a:r>
              <a:endParaRPr lang="Microsoft YaHei" altLang="Microsoft YaHei" sz="2700" dirty="0"/>
            </a:p>
          </p:txBody>
        </p:sp>
      </p:grpSp>
      <p:pic>
        <p:nvPicPr>
          <p:cNvPr id="199" name="picture 1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124955" y="947928"/>
            <a:ext cx="2747771" cy="2545079"/>
          </a:xfrm>
          <a:prstGeom prst="rect">
            <a:avLst/>
          </a:prstGeom>
        </p:spPr>
      </p:pic>
      <p:pic>
        <p:nvPicPr>
          <p:cNvPr id="200" name="picture 2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264396" y="990600"/>
            <a:ext cx="2750819" cy="2505455"/>
          </a:xfrm>
          <a:prstGeom prst="rect">
            <a:avLst/>
          </a:prstGeom>
        </p:spPr>
      </p:pic>
      <p:graphicFrame>
        <p:nvGraphicFramePr>
          <p:cNvPr id="201" name="table 201"/>
          <p:cNvGraphicFramePr>
            <a:graphicFrameLocks noGrp="1"/>
          </p:cNvGraphicFramePr>
          <p:nvPr/>
        </p:nvGraphicFramePr>
        <p:xfrm>
          <a:off x="583488" y="1515617"/>
          <a:ext cx="4716779" cy="918845"/>
        </p:xfrm>
        <a:graphic>
          <a:graphicData uri="http://schemas.openxmlformats.org/drawingml/2006/table">
            <a:tbl>
              <a:tblPr/>
              <a:tblGrid>
                <a:gridCol w="4716779"/>
              </a:tblGrid>
              <a:tr h="8902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461644" algn="l" rtl="0" eaLnBrk="0">
                        <a:lnSpc>
                          <a:spcPct val="90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0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锂电池分拣效率低</a:t>
                      </a:r>
                      <a:r>
                        <a:rPr sz="2000" kern="0" spc="-2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0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，存在资源浪费</a:t>
                      </a:r>
                      <a:endParaRPr lang="Microsoft YaHei" altLang="Microsoft YaHei" sz="20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2" name="table 202"/>
          <p:cNvGraphicFramePr>
            <a:graphicFrameLocks noGrp="1"/>
          </p:cNvGraphicFramePr>
          <p:nvPr/>
        </p:nvGraphicFramePr>
        <p:xfrm>
          <a:off x="592327" y="2930842"/>
          <a:ext cx="4716780" cy="913764"/>
        </p:xfrm>
        <a:graphic>
          <a:graphicData uri="http://schemas.openxmlformats.org/drawingml/2006/table">
            <a:tbl>
              <a:tblPr/>
              <a:tblGrid>
                <a:gridCol w="4716780"/>
              </a:tblGrid>
              <a:tr h="8851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39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477644" algn="l" rtl="0" eaLnBrk="0">
                        <a:lnSpc>
                          <a:spcPct val="87000"/>
                        </a:lnSpc>
                        <a:tabLst/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锂电池分拣困难</a:t>
                      </a:r>
                      <a:endParaRPr lang="Microsoft YaHei" altLang="Microsoft YaHei" sz="20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3" name="table 203"/>
          <p:cNvGraphicFramePr>
            <a:graphicFrameLocks noGrp="1"/>
          </p:cNvGraphicFramePr>
          <p:nvPr/>
        </p:nvGraphicFramePr>
        <p:xfrm>
          <a:off x="624052" y="4226496"/>
          <a:ext cx="4716779" cy="913764"/>
        </p:xfrm>
        <a:graphic>
          <a:graphicData uri="http://schemas.openxmlformats.org/drawingml/2006/table">
            <a:tbl>
              <a:tblPr/>
              <a:tblGrid>
                <a:gridCol w="4716779"/>
              </a:tblGrid>
              <a:tr h="8851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636269" algn="l" rtl="0" eaLnBrk="0">
                        <a:lnSpc>
                          <a:spcPct val="8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回收锂电池过程中存在</a:t>
                      </a: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安全隐患</a:t>
                      </a:r>
                      <a:endParaRPr lang="Microsoft YaHei" altLang="Microsoft YaHei" sz="20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4" name="group 14"/>
          <p:cNvGrpSpPr/>
          <p:nvPr/>
        </p:nvGrpSpPr>
        <p:grpSpPr>
          <a:xfrm rot="21600000">
            <a:off x="2207539" y="5560809"/>
            <a:ext cx="1466354" cy="1297190"/>
            <a:chOff x="0" y="0"/>
            <a:chExt cx="1466354" cy="1297190"/>
          </a:xfrm>
        </p:grpSpPr>
        <p:pic>
          <p:nvPicPr>
            <p:cNvPr id="204" name="picture 20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466354" cy="1297190"/>
            </a:xfrm>
            <a:prstGeom prst="rect">
              <a:avLst/>
            </a:prstGeom>
          </p:spPr>
        </p:pic>
        <p:sp>
          <p:nvSpPr>
            <p:cNvPr id="205" name="textbox 205"/>
            <p:cNvSpPr/>
            <p:nvPr/>
          </p:nvSpPr>
          <p:spPr>
            <a:xfrm>
              <a:off x="-12700" y="-12700"/>
              <a:ext cx="1492250" cy="13417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4000"/>
                </a:lnSpc>
                <a:tabLst/>
              </a:pPr>
              <a:endParaRPr lang="Arial" altLang="Arial" sz="1000" dirty="0"/>
            </a:p>
            <a:p>
              <a:pPr marL="473075" algn="l" rtl="0" eaLnBrk="0">
                <a:lnSpc>
                  <a:spcPct val="87000"/>
                </a:lnSpc>
                <a:spcBef>
                  <a:spcPts val="2"/>
                </a:spcBef>
                <a:tabLst/>
              </a:pPr>
              <a:r>
                <a:rPr sz="1400" kern="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智锂云</a:t>
              </a:r>
              <a:endParaRPr lang="Microsoft YaHei" altLang="Microsoft YaHei" sz="1400" dirty="0"/>
            </a:p>
          </p:txBody>
        </p:sp>
      </p:grpSp>
      <p:pic>
        <p:nvPicPr>
          <p:cNvPr id="206" name="picture 2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891116" y="5230037"/>
            <a:ext cx="85712" cy="28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"/>
          <p:cNvSpPr/>
          <p:nvPr/>
        </p:nvSpPr>
        <p:spPr>
          <a:xfrm>
            <a:off x="6177914" y="1613420"/>
            <a:ext cx="2752724" cy="455929"/>
          </a:xfrm>
          <a:prstGeom prst="rect">
            <a:avLst/>
          </a:prstGeom>
          <a:solidFill>
            <a:srgbClr val="8ED1C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08" name="table 208"/>
          <p:cNvGraphicFramePr>
            <a:graphicFrameLocks noGrp="1"/>
          </p:cNvGraphicFramePr>
          <p:nvPr/>
        </p:nvGraphicFramePr>
        <p:xfrm>
          <a:off x="6081712" y="1039698"/>
          <a:ext cx="5547994" cy="4778375"/>
        </p:xfrm>
        <a:graphic>
          <a:graphicData uri="http://schemas.openxmlformats.org/drawingml/2006/table">
            <a:tbl>
              <a:tblPr/>
              <a:tblGrid>
                <a:gridCol w="5547994"/>
              </a:tblGrid>
              <a:tr h="47498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15570" algn="l" rtl="0" eaLnBrk="0">
                        <a:lnSpc>
                          <a:spcPct val="8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300" kern="0" spc="6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锂电池智能分拣系统</a:t>
                      </a:r>
                      <a:r>
                        <a:rPr sz="2300" kern="0" spc="-27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6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，能够高效、</a:t>
                      </a:r>
                      <a:r>
                        <a:rPr sz="2300" kern="0" spc="-51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6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精准</a:t>
                      </a:r>
                      <a:endParaRPr lang="Microsoft YaHei" altLang="Microsoft YaHei" sz="2300" dirty="0"/>
                    </a:p>
                    <a:p>
                      <a:pPr marL="114935" indent="635" algn="l" rtl="0" eaLnBrk="0">
                        <a:lnSpc>
                          <a:spcPct val="157000"/>
                        </a:lnSpc>
                        <a:spcBef>
                          <a:spcPts val="59"/>
                        </a:spcBef>
                        <a:tabLst/>
                      </a:pPr>
                      <a:r>
                        <a:rPr sz="2300" kern="0" spc="5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地分拣</a:t>
                      </a: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锂离子电池</a:t>
                      </a:r>
                      <a:r>
                        <a:rPr sz="2300" kern="0" spc="-2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，锂聚合物电池</a:t>
                      </a:r>
                      <a:r>
                        <a:rPr sz="2300" kern="0" spc="-3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，锂</a:t>
                      </a: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铁电池</a:t>
                      </a:r>
                      <a:r>
                        <a:rPr sz="2300" kern="0" spc="-5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300" kern="0" spc="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LFP</a:t>
                      </a:r>
                      <a:r>
                        <a:rPr sz="2300" kern="0" spc="5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电池</a:t>
                      </a:r>
                      <a:r>
                        <a:rPr sz="2300" kern="0" spc="-11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r>
                        <a:rPr sz="2300" kern="0" spc="-20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锂硫电池</a:t>
                      </a:r>
                      <a:r>
                        <a:rPr sz="2300" kern="0" spc="4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并实时</a:t>
                      </a:r>
                      <a:r>
                        <a:rPr sz="2300" kern="0" spc="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2300" kern="0" spc="6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监测电池的质量和安全状态</a:t>
                      </a:r>
                      <a:r>
                        <a:rPr sz="2300" kern="0" spc="-25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6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2300" kern="0" spc="-52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6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以确保生</a:t>
                      </a:r>
                      <a:r>
                        <a:rPr sz="2300" kern="0" spc="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2300" kern="0" spc="8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产线的稳定性和安全性。</a:t>
                      </a:r>
                      <a:r>
                        <a:rPr sz="2300" kern="0" spc="-43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8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我们的技术运</a:t>
                      </a:r>
                      <a:r>
                        <a:rPr sz="2300" kern="0" spc="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2300" kern="0" spc="2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用到了电池识别</a:t>
                      </a:r>
                      <a:r>
                        <a:rPr sz="2300" kern="0" spc="-32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2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2300" kern="0" spc="-45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2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电池分类</a:t>
                      </a:r>
                      <a:r>
                        <a:rPr sz="2300" kern="0" spc="-32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2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2300" kern="0" spc="-36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kern="0" spc="2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自动化操</a:t>
                      </a:r>
                      <a:r>
                        <a:rPr sz="2300" kern="0" spc="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2300" kern="0" spc="60" dirty="0">
                          <a:solidFill>
                            <a:srgbClr val="050E1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作等技术。</a:t>
                      </a:r>
                      <a:endParaRPr lang="Microsoft YaHei" altLang="Microsoft YaHei" sz="23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18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9" name="picture 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4300" y="3063240"/>
            <a:ext cx="4908803" cy="3794759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210" name="picture 2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211" name="textbox 211"/>
            <p:cNvSpPr/>
            <p:nvPr/>
          </p:nvSpPr>
          <p:spPr>
            <a:xfrm>
              <a:off x="-12700" y="-12700"/>
              <a:ext cx="12217400" cy="7962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6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6848"/>
                </a:lnSpc>
                <a:tabLst/>
              </a:pPr>
              <a:endParaRPr lang="Arial" altLang="Arial" sz="100" dirty="0"/>
            </a:p>
            <a:p>
              <a:pPr marL="307975" algn="l" rtl="0" eaLnBrk="0">
                <a:lnSpc>
                  <a:spcPct val="92000"/>
                </a:lnSpc>
                <a:tabLst/>
              </a:pPr>
              <a:r>
                <a:rPr sz="2700" b="1" kern="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产品介绍</a:t>
              </a:r>
              <a:endParaRPr lang="Microsoft YaHei" altLang="Microsoft YaHei" sz="2700" dirty="0"/>
            </a:p>
          </p:txBody>
        </p:sp>
      </p:grpSp>
      <p:pic>
        <p:nvPicPr>
          <p:cNvPr id="212" name="picture 2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680716" y="1046988"/>
            <a:ext cx="2324099" cy="1863852"/>
          </a:xfrm>
          <a:prstGeom prst="rect">
            <a:avLst/>
          </a:prstGeom>
        </p:spPr>
      </p:pic>
      <p:pic>
        <p:nvPicPr>
          <p:cNvPr id="213" name="picture 2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9352" y="1054608"/>
            <a:ext cx="2276855" cy="1863851"/>
          </a:xfrm>
          <a:prstGeom prst="rect">
            <a:avLst/>
          </a:prstGeom>
        </p:spPr>
      </p:pic>
      <p:sp>
        <p:nvSpPr>
          <p:cNvPr id="214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ath"/>
          <p:cNvSpPr/>
          <p:nvPr/>
        </p:nvSpPr>
        <p:spPr>
          <a:xfrm>
            <a:off x="10639044" y="5169276"/>
            <a:ext cx="1530794" cy="1463171"/>
          </a:xfrm>
          <a:custGeom>
            <a:avLst/>
            <a:gdLst/>
            <a:ahLst/>
            <a:cxnLst/>
            <a:rect l="0" t="0" r="0" b="0"/>
            <a:pathLst>
              <a:path w="2410" h="2304">
                <a:moveTo>
                  <a:pt x="379" y="2304"/>
                </a:moveTo>
                <a:lnTo>
                  <a:pt x="424" y="2119"/>
                </a:lnTo>
                <a:lnTo>
                  <a:pt x="580" y="2119"/>
                </a:lnTo>
                <a:lnTo>
                  <a:pt x="535" y="2304"/>
                </a:lnTo>
                <a:lnTo>
                  <a:pt x="379" y="2304"/>
                </a:lnTo>
              </a:path>
              <a:path w="2410" h="2304">
                <a:moveTo>
                  <a:pt x="1137" y="2304"/>
                </a:moveTo>
                <a:lnTo>
                  <a:pt x="1183" y="2119"/>
                </a:lnTo>
                <a:lnTo>
                  <a:pt x="1339" y="2119"/>
                </a:lnTo>
                <a:lnTo>
                  <a:pt x="1293" y="2304"/>
                </a:lnTo>
                <a:lnTo>
                  <a:pt x="1137" y="2304"/>
                </a:lnTo>
              </a:path>
              <a:path w="2410" h="2304">
                <a:moveTo>
                  <a:pt x="1516" y="2304"/>
                </a:moveTo>
                <a:lnTo>
                  <a:pt x="1562" y="2119"/>
                </a:lnTo>
                <a:lnTo>
                  <a:pt x="1718" y="2119"/>
                </a:lnTo>
                <a:lnTo>
                  <a:pt x="1672" y="2304"/>
                </a:lnTo>
                <a:lnTo>
                  <a:pt x="1516" y="2304"/>
                </a:lnTo>
              </a:path>
              <a:path w="2410" h="2304">
                <a:moveTo>
                  <a:pt x="1893" y="2304"/>
                </a:moveTo>
                <a:lnTo>
                  <a:pt x="1939" y="2119"/>
                </a:lnTo>
                <a:lnTo>
                  <a:pt x="2097" y="2119"/>
                </a:lnTo>
                <a:lnTo>
                  <a:pt x="2051" y="2304"/>
                </a:lnTo>
                <a:lnTo>
                  <a:pt x="1893" y="2304"/>
                </a:lnTo>
              </a:path>
              <a:path w="2410" h="2304">
                <a:moveTo>
                  <a:pt x="0" y="2304"/>
                </a:moveTo>
                <a:lnTo>
                  <a:pt x="45" y="2119"/>
                </a:lnTo>
                <a:lnTo>
                  <a:pt x="201" y="2119"/>
                </a:lnTo>
                <a:lnTo>
                  <a:pt x="155" y="2304"/>
                </a:lnTo>
                <a:lnTo>
                  <a:pt x="0" y="2304"/>
                </a:lnTo>
              </a:path>
              <a:path w="2410" h="2304">
                <a:moveTo>
                  <a:pt x="758" y="2304"/>
                </a:moveTo>
                <a:lnTo>
                  <a:pt x="804" y="2119"/>
                </a:lnTo>
                <a:lnTo>
                  <a:pt x="960" y="2119"/>
                </a:lnTo>
                <a:lnTo>
                  <a:pt x="914" y="2304"/>
                </a:lnTo>
                <a:lnTo>
                  <a:pt x="758" y="2304"/>
                </a:lnTo>
              </a:path>
              <a:path w="2410" h="2304">
                <a:moveTo>
                  <a:pt x="1450" y="1457"/>
                </a:moveTo>
                <a:cubicBezTo>
                  <a:pt x="1511" y="1457"/>
                  <a:pt x="1572" y="1451"/>
                  <a:pt x="1632" y="1440"/>
                </a:cubicBezTo>
                <a:lnTo>
                  <a:pt x="1577" y="1678"/>
                </a:lnTo>
                <a:lnTo>
                  <a:pt x="1838" y="1678"/>
                </a:lnTo>
                <a:lnTo>
                  <a:pt x="1838" y="1481"/>
                </a:lnTo>
                <a:lnTo>
                  <a:pt x="2247" y="1333"/>
                </a:lnTo>
                <a:lnTo>
                  <a:pt x="2410" y="973"/>
                </a:lnTo>
                <a:lnTo>
                  <a:pt x="2390" y="941"/>
                </a:lnTo>
                <a:lnTo>
                  <a:pt x="2333" y="955"/>
                </a:lnTo>
                <a:lnTo>
                  <a:pt x="2125" y="1183"/>
                </a:lnTo>
                <a:lnTo>
                  <a:pt x="2189" y="1260"/>
                </a:lnTo>
                <a:lnTo>
                  <a:pt x="1936" y="1370"/>
                </a:lnTo>
                <a:lnTo>
                  <a:pt x="2124" y="1257"/>
                </a:lnTo>
                <a:lnTo>
                  <a:pt x="2099" y="1199"/>
                </a:lnTo>
                <a:lnTo>
                  <a:pt x="2070" y="1206"/>
                </a:lnTo>
                <a:cubicBezTo>
                  <a:pt x="2221" y="1030"/>
                  <a:pt x="2217" y="805"/>
                  <a:pt x="2060" y="632"/>
                </a:cubicBezTo>
                <a:lnTo>
                  <a:pt x="2057" y="632"/>
                </a:lnTo>
                <a:cubicBezTo>
                  <a:pt x="2052" y="625"/>
                  <a:pt x="2046" y="618"/>
                  <a:pt x="2040" y="612"/>
                </a:cubicBezTo>
                <a:cubicBezTo>
                  <a:pt x="2036" y="608"/>
                  <a:pt x="2032" y="604"/>
                  <a:pt x="2028" y="600"/>
                </a:cubicBezTo>
                <a:lnTo>
                  <a:pt x="2029" y="600"/>
                </a:lnTo>
                <a:lnTo>
                  <a:pt x="2024" y="595"/>
                </a:lnTo>
                <a:lnTo>
                  <a:pt x="2023" y="595"/>
                </a:lnTo>
                <a:cubicBezTo>
                  <a:pt x="2004" y="577"/>
                  <a:pt x="1983" y="561"/>
                  <a:pt x="1961" y="545"/>
                </a:cubicBezTo>
                <a:lnTo>
                  <a:pt x="1962" y="544"/>
                </a:lnTo>
                <a:lnTo>
                  <a:pt x="1956" y="540"/>
                </a:lnTo>
                <a:lnTo>
                  <a:pt x="1955" y="541"/>
                </a:lnTo>
                <a:cubicBezTo>
                  <a:pt x="1941" y="531"/>
                  <a:pt x="1926" y="521"/>
                  <a:pt x="1911" y="512"/>
                </a:cubicBezTo>
                <a:cubicBezTo>
                  <a:pt x="1818" y="461"/>
                  <a:pt x="1711" y="426"/>
                  <a:pt x="1597" y="409"/>
                </a:cubicBezTo>
                <a:cubicBezTo>
                  <a:pt x="1542" y="392"/>
                  <a:pt x="1489" y="358"/>
                  <a:pt x="1461" y="337"/>
                </a:cubicBezTo>
                <a:cubicBezTo>
                  <a:pt x="1468" y="313"/>
                  <a:pt x="1480" y="289"/>
                  <a:pt x="1496" y="267"/>
                </a:cubicBezTo>
                <a:cubicBezTo>
                  <a:pt x="1529" y="221"/>
                  <a:pt x="1583" y="185"/>
                  <a:pt x="1648" y="166"/>
                </a:cubicBezTo>
                <a:cubicBezTo>
                  <a:pt x="1599" y="198"/>
                  <a:pt x="1556" y="235"/>
                  <a:pt x="1521" y="276"/>
                </a:cubicBezTo>
                <a:cubicBezTo>
                  <a:pt x="1508" y="290"/>
                  <a:pt x="1504" y="297"/>
                  <a:pt x="1533" y="302"/>
                </a:cubicBezTo>
                <a:cubicBezTo>
                  <a:pt x="1719" y="333"/>
                  <a:pt x="1879" y="251"/>
                  <a:pt x="1887" y="135"/>
                </a:cubicBezTo>
                <a:cubicBezTo>
                  <a:pt x="1891" y="88"/>
                  <a:pt x="1896" y="41"/>
                  <a:pt x="1969" y="11"/>
                </a:cubicBezTo>
                <a:cubicBezTo>
                  <a:pt x="1834" y="3"/>
                  <a:pt x="1723" y="27"/>
                  <a:pt x="1623" y="82"/>
                </a:cubicBezTo>
                <a:cubicBezTo>
                  <a:pt x="1523" y="136"/>
                  <a:pt x="1470" y="209"/>
                  <a:pt x="1435" y="300"/>
                </a:cubicBezTo>
                <a:cubicBezTo>
                  <a:pt x="1416" y="267"/>
                  <a:pt x="1415" y="238"/>
                  <a:pt x="1391" y="215"/>
                </a:cubicBezTo>
                <a:cubicBezTo>
                  <a:pt x="1373" y="180"/>
                  <a:pt x="1349" y="148"/>
                  <a:pt x="1305" y="126"/>
                </a:cubicBezTo>
                <a:cubicBezTo>
                  <a:pt x="1306" y="121"/>
                  <a:pt x="1302" y="116"/>
                  <a:pt x="1295" y="115"/>
                </a:cubicBezTo>
                <a:cubicBezTo>
                  <a:pt x="1282" y="102"/>
                  <a:pt x="1264" y="92"/>
                  <a:pt x="1244" y="85"/>
                </a:cubicBezTo>
                <a:cubicBezTo>
                  <a:pt x="1172" y="31"/>
                  <a:pt x="967" y="-6"/>
                  <a:pt x="879" y="27"/>
                </a:cubicBezTo>
                <a:cubicBezTo>
                  <a:pt x="932" y="56"/>
                  <a:pt x="943" y="98"/>
                  <a:pt x="955" y="141"/>
                </a:cubicBezTo>
                <a:cubicBezTo>
                  <a:pt x="972" y="204"/>
                  <a:pt x="1023" y="246"/>
                  <a:pt x="1104" y="273"/>
                </a:cubicBezTo>
                <a:cubicBezTo>
                  <a:pt x="1179" y="298"/>
                  <a:pt x="1254" y="288"/>
                  <a:pt x="1329" y="282"/>
                </a:cubicBezTo>
                <a:cubicBezTo>
                  <a:pt x="1348" y="280"/>
                  <a:pt x="1360" y="270"/>
                  <a:pt x="1342" y="252"/>
                </a:cubicBezTo>
                <a:cubicBezTo>
                  <a:pt x="1305" y="219"/>
                  <a:pt x="1263" y="187"/>
                  <a:pt x="1218" y="159"/>
                </a:cubicBezTo>
                <a:cubicBezTo>
                  <a:pt x="1289" y="173"/>
                  <a:pt x="1334" y="210"/>
                  <a:pt x="1375" y="251"/>
                </a:cubicBezTo>
                <a:cubicBezTo>
                  <a:pt x="1393" y="281"/>
                  <a:pt x="1408" y="311"/>
                  <a:pt x="1421" y="341"/>
                </a:cubicBezTo>
                <a:cubicBezTo>
                  <a:pt x="1373" y="376"/>
                  <a:pt x="1245" y="417"/>
                  <a:pt x="1245" y="417"/>
                </a:cubicBezTo>
                <a:cubicBezTo>
                  <a:pt x="1181" y="429"/>
                  <a:pt x="1120" y="449"/>
                  <a:pt x="1063" y="474"/>
                </a:cubicBezTo>
                <a:lnTo>
                  <a:pt x="1063" y="475"/>
                </a:lnTo>
                <a:cubicBezTo>
                  <a:pt x="1047" y="482"/>
                  <a:pt x="1032" y="489"/>
                  <a:pt x="1017" y="498"/>
                </a:cubicBezTo>
                <a:cubicBezTo>
                  <a:pt x="1011" y="501"/>
                  <a:pt x="1005" y="505"/>
                  <a:pt x="999" y="508"/>
                </a:cubicBezTo>
                <a:lnTo>
                  <a:pt x="999" y="508"/>
                </a:lnTo>
                <a:cubicBezTo>
                  <a:pt x="705" y="676"/>
                  <a:pt x="633" y="978"/>
                  <a:pt x="832" y="1208"/>
                </a:cubicBezTo>
                <a:lnTo>
                  <a:pt x="796" y="1199"/>
                </a:lnTo>
                <a:lnTo>
                  <a:pt x="771" y="1257"/>
                </a:lnTo>
                <a:lnTo>
                  <a:pt x="959" y="1370"/>
                </a:lnTo>
                <a:lnTo>
                  <a:pt x="706" y="1260"/>
                </a:lnTo>
                <a:lnTo>
                  <a:pt x="771" y="1183"/>
                </a:lnTo>
                <a:lnTo>
                  <a:pt x="563" y="954"/>
                </a:lnTo>
                <a:lnTo>
                  <a:pt x="505" y="941"/>
                </a:lnTo>
                <a:lnTo>
                  <a:pt x="485" y="973"/>
                </a:lnTo>
                <a:lnTo>
                  <a:pt x="649" y="1333"/>
                </a:lnTo>
                <a:lnTo>
                  <a:pt x="1057" y="1480"/>
                </a:lnTo>
                <a:lnTo>
                  <a:pt x="1057" y="1678"/>
                </a:lnTo>
                <a:lnTo>
                  <a:pt x="1319" y="1678"/>
                </a:lnTo>
                <a:lnTo>
                  <a:pt x="1263" y="1439"/>
                </a:lnTo>
                <a:cubicBezTo>
                  <a:pt x="1324" y="1451"/>
                  <a:pt x="1387" y="1457"/>
                  <a:pt x="1450" y="1457"/>
                </a:cubicBezTo>
                <a:moveTo>
                  <a:pt x="1450" y="1429"/>
                </a:moveTo>
                <a:cubicBezTo>
                  <a:pt x="1384" y="1429"/>
                  <a:pt x="1319" y="1422"/>
                  <a:pt x="1256" y="1409"/>
                </a:cubicBezTo>
                <a:lnTo>
                  <a:pt x="1232" y="1310"/>
                </a:lnTo>
                <a:lnTo>
                  <a:pt x="1095" y="1275"/>
                </a:lnTo>
                <a:cubicBezTo>
                  <a:pt x="1090" y="1255"/>
                  <a:pt x="1079" y="1235"/>
                  <a:pt x="1085" y="1216"/>
                </a:cubicBezTo>
                <a:cubicBezTo>
                  <a:pt x="1091" y="1196"/>
                  <a:pt x="1117" y="1183"/>
                  <a:pt x="1144" y="1187"/>
                </a:cubicBezTo>
                <a:cubicBezTo>
                  <a:pt x="1156" y="1189"/>
                  <a:pt x="1166" y="1193"/>
                  <a:pt x="1173" y="1200"/>
                </a:cubicBezTo>
                <a:cubicBezTo>
                  <a:pt x="1176" y="1202"/>
                  <a:pt x="1180" y="1202"/>
                  <a:pt x="1183" y="1200"/>
                </a:cubicBezTo>
                <a:cubicBezTo>
                  <a:pt x="1184" y="1200"/>
                  <a:pt x="1184" y="1199"/>
                  <a:pt x="1184" y="1199"/>
                </a:cubicBezTo>
                <a:cubicBezTo>
                  <a:pt x="1202" y="1175"/>
                  <a:pt x="1202" y="1149"/>
                  <a:pt x="1198" y="1123"/>
                </a:cubicBezTo>
                <a:cubicBezTo>
                  <a:pt x="1194" y="1098"/>
                  <a:pt x="1169" y="1043"/>
                  <a:pt x="1205" y="1027"/>
                </a:cubicBezTo>
                <a:cubicBezTo>
                  <a:pt x="1220" y="1020"/>
                  <a:pt x="1242" y="1025"/>
                  <a:pt x="1255" y="1032"/>
                </a:cubicBezTo>
                <a:cubicBezTo>
                  <a:pt x="1277" y="1043"/>
                  <a:pt x="1283" y="1064"/>
                  <a:pt x="1285" y="1082"/>
                </a:cubicBezTo>
                <a:cubicBezTo>
                  <a:pt x="1288" y="1108"/>
                  <a:pt x="1283" y="1136"/>
                  <a:pt x="1296" y="1161"/>
                </a:cubicBezTo>
                <a:cubicBezTo>
                  <a:pt x="1307" y="1181"/>
                  <a:pt x="1329" y="1195"/>
                  <a:pt x="1357" y="1200"/>
                </a:cubicBezTo>
                <a:cubicBezTo>
                  <a:pt x="1390" y="1206"/>
                  <a:pt x="1420" y="1199"/>
                  <a:pt x="1452" y="1196"/>
                </a:cubicBezTo>
                <a:cubicBezTo>
                  <a:pt x="1469" y="1194"/>
                  <a:pt x="1479" y="1196"/>
                  <a:pt x="1488" y="1206"/>
                </a:cubicBezTo>
                <a:cubicBezTo>
                  <a:pt x="1492" y="1211"/>
                  <a:pt x="1495" y="1217"/>
                  <a:pt x="1499" y="1222"/>
                </a:cubicBezTo>
                <a:cubicBezTo>
                  <a:pt x="1505" y="1230"/>
                  <a:pt x="1516" y="1237"/>
                  <a:pt x="1528" y="1241"/>
                </a:cubicBezTo>
                <a:cubicBezTo>
                  <a:pt x="1556" y="1250"/>
                  <a:pt x="1589" y="1247"/>
                  <a:pt x="1619" y="1253"/>
                </a:cubicBezTo>
                <a:cubicBezTo>
                  <a:pt x="1655" y="1259"/>
                  <a:pt x="1685" y="1277"/>
                  <a:pt x="1709" y="1298"/>
                </a:cubicBezTo>
                <a:lnTo>
                  <a:pt x="1662" y="1310"/>
                </a:lnTo>
                <a:lnTo>
                  <a:pt x="1639" y="1410"/>
                </a:lnTo>
                <a:cubicBezTo>
                  <a:pt x="1577" y="1423"/>
                  <a:pt x="1514" y="1429"/>
                  <a:pt x="1450" y="1429"/>
                </a:cubicBezTo>
                <a:moveTo>
                  <a:pt x="2142" y="925"/>
                </a:moveTo>
                <a:cubicBezTo>
                  <a:pt x="2142" y="1032"/>
                  <a:pt x="2096" y="1136"/>
                  <a:pt x="2009" y="1222"/>
                </a:cubicBezTo>
                <a:lnTo>
                  <a:pt x="1947" y="1238"/>
                </a:lnTo>
                <a:cubicBezTo>
                  <a:pt x="1944" y="1236"/>
                  <a:pt x="1941" y="1234"/>
                  <a:pt x="1939" y="1232"/>
                </a:cubicBezTo>
                <a:cubicBezTo>
                  <a:pt x="1924" y="1224"/>
                  <a:pt x="1908" y="1218"/>
                  <a:pt x="1891" y="1214"/>
                </a:cubicBezTo>
                <a:cubicBezTo>
                  <a:pt x="1864" y="1207"/>
                  <a:pt x="1830" y="1203"/>
                  <a:pt x="1813" y="1185"/>
                </a:cubicBezTo>
                <a:cubicBezTo>
                  <a:pt x="1798" y="1168"/>
                  <a:pt x="1804" y="1150"/>
                  <a:pt x="1830" y="1143"/>
                </a:cubicBezTo>
                <a:cubicBezTo>
                  <a:pt x="1845" y="1139"/>
                  <a:pt x="1862" y="1138"/>
                  <a:pt x="1878" y="1136"/>
                </a:cubicBezTo>
                <a:cubicBezTo>
                  <a:pt x="1904" y="1130"/>
                  <a:pt x="1923" y="1116"/>
                  <a:pt x="1916" y="1095"/>
                </a:cubicBezTo>
                <a:cubicBezTo>
                  <a:pt x="1912" y="1085"/>
                  <a:pt x="1903" y="1076"/>
                  <a:pt x="1891" y="1069"/>
                </a:cubicBezTo>
                <a:cubicBezTo>
                  <a:pt x="1883" y="1065"/>
                  <a:pt x="1875" y="1062"/>
                  <a:pt x="1867" y="1059"/>
                </a:cubicBezTo>
                <a:cubicBezTo>
                  <a:pt x="1852" y="1053"/>
                  <a:pt x="1840" y="1052"/>
                  <a:pt x="1843" y="1036"/>
                </a:cubicBezTo>
                <a:cubicBezTo>
                  <a:pt x="1846" y="1023"/>
                  <a:pt x="1864" y="1005"/>
                  <a:pt x="1873" y="993"/>
                </a:cubicBezTo>
                <a:cubicBezTo>
                  <a:pt x="1884" y="977"/>
                  <a:pt x="1898" y="962"/>
                  <a:pt x="1913" y="949"/>
                </a:cubicBezTo>
                <a:cubicBezTo>
                  <a:pt x="1942" y="924"/>
                  <a:pt x="1982" y="914"/>
                  <a:pt x="2014" y="893"/>
                </a:cubicBezTo>
                <a:cubicBezTo>
                  <a:pt x="2046" y="872"/>
                  <a:pt x="2061" y="840"/>
                  <a:pt x="2054" y="809"/>
                </a:cubicBezTo>
                <a:cubicBezTo>
                  <a:pt x="2050" y="785"/>
                  <a:pt x="2047" y="763"/>
                  <a:pt x="2072" y="744"/>
                </a:cubicBezTo>
                <a:cubicBezTo>
                  <a:pt x="2077" y="740"/>
                  <a:pt x="2083" y="736"/>
                  <a:pt x="2089" y="733"/>
                </a:cubicBezTo>
                <a:cubicBezTo>
                  <a:pt x="2124" y="794"/>
                  <a:pt x="2142" y="859"/>
                  <a:pt x="2142" y="925"/>
                </a:cubicBezTo>
                <a:moveTo>
                  <a:pt x="1450" y="421"/>
                </a:moveTo>
                <a:cubicBezTo>
                  <a:pt x="1595" y="421"/>
                  <a:pt x="1736" y="454"/>
                  <a:pt x="1854" y="516"/>
                </a:cubicBezTo>
                <a:cubicBezTo>
                  <a:pt x="1847" y="529"/>
                  <a:pt x="1833" y="535"/>
                  <a:pt x="1818" y="544"/>
                </a:cubicBezTo>
                <a:cubicBezTo>
                  <a:pt x="1797" y="557"/>
                  <a:pt x="1782" y="574"/>
                  <a:pt x="1772" y="593"/>
                </a:cubicBezTo>
                <a:cubicBezTo>
                  <a:pt x="1760" y="618"/>
                  <a:pt x="1763" y="644"/>
                  <a:pt x="1760" y="669"/>
                </a:cubicBezTo>
                <a:cubicBezTo>
                  <a:pt x="1753" y="720"/>
                  <a:pt x="1701" y="761"/>
                  <a:pt x="1632" y="769"/>
                </a:cubicBezTo>
                <a:cubicBezTo>
                  <a:pt x="1608" y="772"/>
                  <a:pt x="1583" y="774"/>
                  <a:pt x="1575" y="793"/>
                </a:cubicBezTo>
                <a:cubicBezTo>
                  <a:pt x="1566" y="813"/>
                  <a:pt x="1583" y="835"/>
                  <a:pt x="1578" y="856"/>
                </a:cubicBezTo>
                <a:cubicBezTo>
                  <a:pt x="1573" y="882"/>
                  <a:pt x="1548" y="904"/>
                  <a:pt x="1521" y="921"/>
                </a:cubicBezTo>
                <a:cubicBezTo>
                  <a:pt x="1507" y="930"/>
                  <a:pt x="1487" y="946"/>
                  <a:pt x="1466" y="937"/>
                </a:cubicBezTo>
                <a:cubicBezTo>
                  <a:pt x="1450" y="931"/>
                  <a:pt x="1442" y="916"/>
                  <a:pt x="1435" y="904"/>
                </a:cubicBezTo>
                <a:cubicBezTo>
                  <a:pt x="1420" y="880"/>
                  <a:pt x="1407" y="855"/>
                  <a:pt x="1389" y="832"/>
                </a:cubicBezTo>
                <a:cubicBezTo>
                  <a:pt x="1362" y="795"/>
                  <a:pt x="1320" y="760"/>
                  <a:pt x="1264" y="748"/>
                </a:cubicBezTo>
                <a:cubicBezTo>
                  <a:pt x="1237" y="741"/>
                  <a:pt x="1207" y="744"/>
                  <a:pt x="1184" y="757"/>
                </a:cubicBezTo>
                <a:cubicBezTo>
                  <a:pt x="1157" y="773"/>
                  <a:pt x="1134" y="793"/>
                  <a:pt x="1097" y="795"/>
                </a:cubicBezTo>
                <a:cubicBezTo>
                  <a:pt x="1048" y="798"/>
                  <a:pt x="1030" y="765"/>
                  <a:pt x="1019" y="736"/>
                </a:cubicBezTo>
                <a:cubicBezTo>
                  <a:pt x="1011" y="713"/>
                  <a:pt x="999" y="690"/>
                  <a:pt x="983" y="669"/>
                </a:cubicBezTo>
                <a:cubicBezTo>
                  <a:pt x="965" y="647"/>
                  <a:pt x="941" y="627"/>
                  <a:pt x="913" y="610"/>
                </a:cubicBezTo>
                <a:lnTo>
                  <a:pt x="911" y="609"/>
                </a:lnTo>
                <a:cubicBezTo>
                  <a:pt x="1042" y="490"/>
                  <a:pt x="1240" y="421"/>
                  <a:pt x="1450" y="421"/>
                </a:cubicBezTo>
                <a:moveTo>
                  <a:pt x="758" y="925"/>
                </a:moveTo>
                <a:cubicBezTo>
                  <a:pt x="758" y="906"/>
                  <a:pt x="759" y="887"/>
                  <a:pt x="762" y="868"/>
                </a:cubicBezTo>
                <a:cubicBezTo>
                  <a:pt x="780" y="872"/>
                  <a:pt x="799" y="874"/>
                  <a:pt x="814" y="880"/>
                </a:cubicBezTo>
                <a:cubicBezTo>
                  <a:pt x="875" y="906"/>
                  <a:pt x="824" y="952"/>
                  <a:pt x="822" y="988"/>
                </a:cubicBezTo>
                <a:cubicBezTo>
                  <a:pt x="821" y="1007"/>
                  <a:pt x="839" y="1025"/>
                  <a:pt x="832" y="1043"/>
                </a:cubicBezTo>
                <a:cubicBezTo>
                  <a:pt x="825" y="1059"/>
                  <a:pt x="805" y="1073"/>
                  <a:pt x="795" y="1088"/>
                </a:cubicBezTo>
                <a:cubicBezTo>
                  <a:pt x="770" y="1036"/>
                  <a:pt x="758" y="981"/>
                  <a:pt x="758" y="925"/>
                </a:cubicBezTo>
                <a:lnTo>
                  <a:pt x="758" y="925"/>
                </a:lnTo>
                <a:close/>
                <a:moveTo>
                  <a:pt x="803" y="1104"/>
                </a:moveTo>
                <a:cubicBezTo>
                  <a:pt x="809" y="1091"/>
                  <a:pt x="817" y="1079"/>
                  <a:pt x="828" y="1068"/>
                </a:cubicBezTo>
                <a:cubicBezTo>
                  <a:pt x="840" y="1056"/>
                  <a:pt x="850" y="1045"/>
                  <a:pt x="848" y="1029"/>
                </a:cubicBezTo>
                <a:cubicBezTo>
                  <a:pt x="845" y="1009"/>
                  <a:pt x="832" y="994"/>
                  <a:pt x="840" y="974"/>
                </a:cubicBezTo>
                <a:cubicBezTo>
                  <a:pt x="850" y="945"/>
                  <a:pt x="872" y="917"/>
                  <a:pt x="846" y="888"/>
                </a:cubicBezTo>
                <a:cubicBezTo>
                  <a:pt x="837" y="878"/>
                  <a:pt x="823" y="870"/>
                  <a:pt x="806" y="866"/>
                </a:cubicBezTo>
                <a:cubicBezTo>
                  <a:pt x="794" y="863"/>
                  <a:pt x="778" y="861"/>
                  <a:pt x="764" y="858"/>
                </a:cubicBezTo>
                <a:cubicBezTo>
                  <a:pt x="780" y="770"/>
                  <a:pt x="828" y="687"/>
                  <a:pt x="903" y="617"/>
                </a:cubicBezTo>
                <a:cubicBezTo>
                  <a:pt x="928" y="632"/>
                  <a:pt x="950" y="649"/>
                  <a:pt x="967" y="669"/>
                </a:cubicBezTo>
                <a:cubicBezTo>
                  <a:pt x="984" y="691"/>
                  <a:pt x="997" y="714"/>
                  <a:pt x="1005" y="739"/>
                </a:cubicBezTo>
                <a:cubicBezTo>
                  <a:pt x="1012" y="757"/>
                  <a:pt x="1020" y="776"/>
                  <a:pt x="1038" y="790"/>
                </a:cubicBezTo>
                <a:cubicBezTo>
                  <a:pt x="1084" y="824"/>
                  <a:pt x="1143" y="797"/>
                  <a:pt x="1182" y="772"/>
                </a:cubicBezTo>
                <a:cubicBezTo>
                  <a:pt x="1199" y="762"/>
                  <a:pt x="1216" y="753"/>
                  <a:pt x="1239" y="755"/>
                </a:cubicBezTo>
                <a:cubicBezTo>
                  <a:pt x="1260" y="757"/>
                  <a:pt x="1280" y="762"/>
                  <a:pt x="1297" y="770"/>
                </a:cubicBezTo>
                <a:cubicBezTo>
                  <a:pt x="1328" y="785"/>
                  <a:pt x="1353" y="805"/>
                  <a:pt x="1371" y="829"/>
                </a:cubicBezTo>
                <a:cubicBezTo>
                  <a:pt x="1389" y="853"/>
                  <a:pt x="1405" y="878"/>
                  <a:pt x="1419" y="904"/>
                </a:cubicBezTo>
                <a:cubicBezTo>
                  <a:pt x="1429" y="920"/>
                  <a:pt x="1440" y="941"/>
                  <a:pt x="1465" y="948"/>
                </a:cubicBezTo>
                <a:cubicBezTo>
                  <a:pt x="1488" y="955"/>
                  <a:pt x="1507" y="943"/>
                  <a:pt x="1523" y="933"/>
                </a:cubicBezTo>
                <a:cubicBezTo>
                  <a:pt x="1548" y="919"/>
                  <a:pt x="1569" y="901"/>
                  <a:pt x="1583" y="881"/>
                </a:cubicBezTo>
                <a:cubicBezTo>
                  <a:pt x="1594" y="863"/>
                  <a:pt x="1597" y="843"/>
                  <a:pt x="1591" y="824"/>
                </a:cubicBezTo>
                <a:cubicBezTo>
                  <a:pt x="1586" y="806"/>
                  <a:pt x="1583" y="788"/>
                  <a:pt x="1613" y="782"/>
                </a:cubicBezTo>
                <a:cubicBezTo>
                  <a:pt x="1628" y="778"/>
                  <a:pt x="1644" y="778"/>
                  <a:pt x="1659" y="775"/>
                </a:cubicBezTo>
                <a:cubicBezTo>
                  <a:pt x="1712" y="762"/>
                  <a:pt x="1753" y="731"/>
                  <a:pt x="1769" y="692"/>
                </a:cubicBezTo>
                <a:cubicBezTo>
                  <a:pt x="1780" y="663"/>
                  <a:pt x="1772" y="632"/>
                  <a:pt x="1783" y="603"/>
                </a:cubicBezTo>
                <a:cubicBezTo>
                  <a:pt x="1789" y="588"/>
                  <a:pt x="1800" y="574"/>
                  <a:pt x="1814" y="562"/>
                </a:cubicBezTo>
                <a:cubicBezTo>
                  <a:pt x="1826" y="552"/>
                  <a:pt x="1844" y="545"/>
                  <a:pt x="1856" y="535"/>
                </a:cubicBezTo>
                <a:cubicBezTo>
                  <a:pt x="1860" y="531"/>
                  <a:pt x="1864" y="527"/>
                  <a:pt x="1867" y="523"/>
                </a:cubicBezTo>
                <a:cubicBezTo>
                  <a:pt x="1962" y="575"/>
                  <a:pt x="2037" y="644"/>
                  <a:pt x="2085" y="723"/>
                </a:cubicBezTo>
                <a:cubicBezTo>
                  <a:pt x="2074" y="728"/>
                  <a:pt x="2065" y="734"/>
                  <a:pt x="2057" y="741"/>
                </a:cubicBezTo>
                <a:cubicBezTo>
                  <a:pt x="2028" y="768"/>
                  <a:pt x="2042" y="793"/>
                  <a:pt x="2043" y="824"/>
                </a:cubicBezTo>
                <a:cubicBezTo>
                  <a:pt x="2043" y="842"/>
                  <a:pt x="2035" y="860"/>
                  <a:pt x="2020" y="875"/>
                </a:cubicBezTo>
                <a:cubicBezTo>
                  <a:pt x="2003" y="891"/>
                  <a:pt x="1978" y="899"/>
                  <a:pt x="1955" y="910"/>
                </a:cubicBezTo>
                <a:cubicBezTo>
                  <a:pt x="1924" y="925"/>
                  <a:pt x="1897" y="945"/>
                  <a:pt x="1877" y="969"/>
                </a:cubicBezTo>
                <a:cubicBezTo>
                  <a:pt x="1865" y="982"/>
                  <a:pt x="1855" y="996"/>
                  <a:pt x="1846" y="1009"/>
                </a:cubicBezTo>
                <a:cubicBezTo>
                  <a:pt x="1839" y="1019"/>
                  <a:pt x="1821" y="1037"/>
                  <a:pt x="1824" y="1049"/>
                </a:cubicBezTo>
                <a:cubicBezTo>
                  <a:pt x="1827" y="1058"/>
                  <a:pt x="1840" y="1061"/>
                  <a:pt x="1850" y="1065"/>
                </a:cubicBezTo>
                <a:cubicBezTo>
                  <a:pt x="1872" y="1073"/>
                  <a:pt x="1911" y="1086"/>
                  <a:pt x="1903" y="1109"/>
                </a:cubicBezTo>
                <a:cubicBezTo>
                  <a:pt x="1894" y="1134"/>
                  <a:pt x="1835" y="1127"/>
                  <a:pt x="1811" y="1138"/>
                </a:cubicBezTo>
                <a:cubicBezTo>
                  <a:pt x="1787" y="1150"/>
                  <a:pt x="1785" y="1170"/>
                  <a:pt x="1798" y="1186"/>
                </a:cubicBezTo>
                <a:cubicBezTo>
                  <a:pt x="1821" y="1218"/>
                  <a:pt x="1877" y="1217"/>
                  <a:pt x="1915" y="1233"/>
                </a:cubicBezTo>
                <a:cubicBezTo>
                  <a:pt x="1921" y="1235"/>
                  <a:pt x="1927" y="1238"/>
                  <a:pt x="1932" y="1242"/>
                </a:cubicBezTo>
                <a:lnTo>
                  <a:pt x="1725" y="1294"/>
                </a:lnTo>
                <a:cubicBezTo>
                  <a:pt x="1710" y="1281"/>
                  <a:pt x="1693" y="1270"/>
                  <a:pt x="1674" y="1260"/>
                </a:cubicBezTo>
                <a:cubicBezTo>
                  <a:pt x="1642" y="1244"/>
                  <a:pt x="1609" y="1241"/>
                  <a:pt x="1572" y="1238"/>
                </a:cubicBezTo>
                <a:cubicBezTo>
                  <a:pt x="1549" y="1236"/>
                  <a:pt x="1524" y="1232"/>
                  <a:pt x="1511" y="1217"/>
                </a:cubicBezTo>
                <a:cubicBezTo>
                  <a:pt x="1504" y="1208"/>
                  <a:pt x="1500" y="1196"/>
                  <a:pt x="1488" y="1189"/>
                </a:cubicBezTo>
                <a:cubicBezTo>
                  <a:pt x="1478" y="1184"/>
                  <a:pt x="1464" y="1182"/>
                  <a:pt x="1452" y="1185"/>
                </a:cubicBezTo>
                <a:cubicBezTo>
                  <a:pt x="1430" y="1189"/>
                  <a:pt x="1408" y="1192"/>
                  <a:pt x="1386" y="1192"/>
                </a:cubicBezTo>
                <a:cubicBezTo>
                  <a:pt x="1327" y="1191"/>
                  <a:pt x="1303" y="1160"/>
                  <a:pt x="1301" y="1121"/>
                </a:cubicBezTo>
                <a:cubicBezTo>
                  <a:pt x="1299" y="1093"/>
                  <a:pt x="1304" y="1061"/>
                  <a:pt x="1281" y="1036"/>
                </a:cubicBezTo>
                <a:cubicBezTo>
                  <a:pt x="1266" y="1021"/>
                  <a:pt x="1240" y="1012"/>
                  <a:pt x="1214" y="1014"/>
                </a:cubicBezTo>
                <a:cubicBezTo>
                  <a:pt x="1174" y="1018"/>
                  <a:pt x="1171" y="1049"/>
                  <a:pt x="1174" y="1073"/>
                </a:cubicBezTo>
                <a:cubicBezTo>
                  <a:pt x="1179" y="1111"/>
                  <a:pt x="1197" y="1151"/>
                  <a:pt x="1176" y="1187"/>
                </a:cubicBezTo>
                <a:cubicBezTo>
                  <a:pt x="1143" y="1167"/>
                  <a:pt x="1086" y="1176"/>
                  <a:pt x="1073" y="1208"/>
                </a:cubicBezTo>
                <a:cubicBezTo>
                  <a:pt x="1064" y="1229"/>
                  <a:pt x="1074" y="1251"/>
                  <a:pt x="1080" y="1271"/>
                </a:cubicBezTo>
                <a:lnTo>
                  <a:pt x="893" y="1224"/>
                </a:lnTo>
                <a:cubicBezTo>
                  <a:pt x="855" y="1187"/>
                  <a:pt x="825" y="1147"/>
                  <a:pt x="803" y="1104"/>
                </a:cubicBezTo>
                <a:lnTo>
                  <a:pt x="803" y="110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" name="textbox 216"/>
          <p:cNvSpPr/>
          <p:nvPr/>
        </p:nvSpPr>
        <p:spPr>
          <a:xfrm>
            <a:off x="6135484" y="963396"/>
            <a:ext cx="5241925" cy="4495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770"/>
              </a:lnSpc>
              <a:tabLst/>
            </a:pPr>
            <a:endParaRPr lang="Arial" altLang="Arial" sz="100" dirty="0"/>
          </a:p>
          <a:p>
            <a:pPr marL="1997075" algn="l" rtl="0" eaLnBrk="0">
              <a:lnSpc>
                <a:spcPct val="89000"/>
              </a:lnSpc>
              <a:tabLst/>
            </a:pPr>
            <a:r>
              <a:rPr sz="2300" b="1" kern="0" spc="20" dirty="0">
                <a:solidFill>
                  <a:srgbClr val="0D0D0D">
                    <a:alpha val="76862"/>
                  </a:srgbClr>
                </a:solidFill>
                <a:latin typeface="Microsoft YaHei"/>
                <a:ea typeface="Microsoft YaHei"/>
                <a:cs typeface="Microsoft YaHei"/>
              </a:rPr>
              <a:t>电池识别</a:t>
            </a:r>
            <a:endParaRPr lang="Microsoft YaHei" altLang="Microsoft YaHei" sz="2300" dirty="0"/>
          </a:p>
          <a:p>
            <a:pPr marL="329565" algn="l" rtl="0" eaLnBrk="0">
              <a:lnSpc>
                <a:spcPct val="83000"/>
              </a:lnSpc>
              <a:spcBef>
                <a:spcPts val="1149"/>
              </a:spcBef>
              <a:tabLst/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人工智能（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AI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）和机器学习（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ML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）技术：</a:t>
            </a:r>
            <a:r>
              <a:rPr sz="2000" kern="0" spc="-4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AI</a:t>
            </a:r>
            <a:endParaRPr lang="Calibri" altLang="Calibri" sz="1700" dirty="0"/>
          </a:p>
          <a:p>
            <a:pPr marL="21590" indent="635" algn="l" rtl="0" eaLnBrk="0">
              <a:lnSpc>
                <a:spcPct val="157000"/>
              </a:lnSpc>
              <a:spcBef>
                <a:spcPts val="16"/>
              </a:spcBef>
              <a:tabLst/>
            </a:pPr>
            <a:r>
              <a:rPr sz="1700" kern="0" spc="1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ML</a:t>
            </a:r>
            <a:r>
              <a:rPr sz="1700" kern="0" spc="1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在这个项目中起到了关键作用。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AI</a:t>
            </a:r>
            <a:r>
              <a:rPr sz="1700" kern="0" spc="1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可以帮助</a:t>
            </a:r>
            <a:r>
              <a:rPr sz="1700" kern="0" spc="1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我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们的系统快速准确地识别出锂电池的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类型、形态和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状态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ML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则可以帮助系统不断学习和优化，提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分拣和识别的效率和准确性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SimSun" altLang="SimSun" sz="17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marL="433069" algn="l" rtl="0" eaLnBrk="0">
              <a:lnSpc>
                <a:spcPct val="83000"/>
              </a:lnSpc>
              <a:spcBef>
                <a:spcPts val="602"/>
              </a:spcBef>
              <a:tabLst/>
            </a:pPr>
            <a:r>
              <a:rPr sz="2000" b="1" kern="0" spc="1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机器视觉技术：</a:t>
            </a:r>
            <a:r>
              <a:rPr sz="1700" kern="0" spc="1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我们采用工业相机对锂电池</a:t>
            </a:r>
            <a:endParaRPr lang="SimSun" altLang="SimSun" sz="1700" dirty="0"/>
          </a:p>
          <a:p>
            <a:pPr marL="15875" indent="-3175" algn="l" rtl="0" eaLnBrk="0">
              <a:lnSpc>
                <a:spcPct val="159000"/>
              </a:lnSpc>
              <a:spcBef>
                <a:spcPts val="54"/>
              </a:spcBef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进行拍照，利用图像处理算法进行图像分析和识别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从而实现对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锂电池的形状、尺寸、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颜色、类型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等特征进行检测和分析实现锂电池的分类和分拣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SimSun" altLang="SimSun" sz="1700" dirty="0"/>
          </a:p>
        </p:txBody>
      </p:sp>
      <p:pic>
        <p:nvPicPr>
          <p:cNvPr id="217" name="picture 2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8277" y="5650026"/>
            <a:ext cx="1354620" cy="1167676"/>
          </a:xfrm>
          <a:prstGeom prst="rect">
            <a:avLst/>
          </a:prstGeom>
        </p:spPr>
      </p:pic>
      <p:pic>
        <p:nvPicPr>
          <p:cNvPr id="218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02614" y="1507198"/>
            <a:ext cx="4204297" cy="5350801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219" name="picture 2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220" name="textbox 220"/>
            <p:cNvSpPr/>
            <p:nvPr/>
          </p:nvSpPr>
          <p:spPr>
            <a:xfrm>
              <a:off x="-12700" y="-12700"/>
              <a:ext cx="12217400" cy="7988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8000"/>
                </a:lnSpc>
                <a:tabLst/>
              </a:pPr>
              <a:endParaRPr lang="Arial" altLang="Arial" sz="1000" dirty="0"/>
            </a:p>
            <a:p>
              <a:pPr marL="306070" algn="l" rtl="0" eaLnBrk="0">
                <a:lnSpc>
                  <a:spcPct val="91000"/>
                </a:lnSpc>
                <a:spcBef>
                  <a:spcPts val="4"/>
                </a:spcBef>
                <a:tabLst/>
              </a:pPr>
              <a:r>
                <a:rPr sz="2700" b="1" kern="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核心技术</a:t>
              </a:r>
              <a:endParaRPr lang="Microsoft YaHei" altLang="Microsoft YaHei" sz="2700" dirty="0"/>
            </a:p>
          </p:txBody>
        </p:sp>
      </p:grpSp>
      <p:sp>
        <p:nvSpPr>
          <p:cNvPr id="221" name="textbox 221"/>
          <p:cNvSpPr/>
          <p:nvPr/>
        </p:nvSpPr>
        <p:spPr>
          <a:xfrm>
            <a:off x="4085956" y="4674635"/>
            <a:ext cx="568959" cy="514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81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39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01</a:t>
            </a:r>
            <a:endParaRPr lang="Arial" altLang="Arial" sz="3900" dirty="0"/>
          </a:p>
        </p:txBody>
      </p:sp>
      <p:sp>
        <p:nvSpPr>
          <p:cNvPr id="222" name="textbox 222"/>
          <p:cNvSpPr/>
          <p:nvPr/>
        </p:nvSpPr>
        <p:spPr>
          <a:xfrm>
            <a:off x="11212334" y="6293332"/>
            <a:ext cx="702309" cy="262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6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1700" kern="0" spc="7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智锂云</a:t>
            </a:r>
            <a:endParaRPr lang="Microsoft YaHei" altLang="Microsoft YaHei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ath"/>
          <p:cNvSpPr/>
          <p:nvPr/>
        </p:nvSpPr>
        <p:spPr>
          <a:xfrm>
            <a:off x="10796422" y="5111241"/>
            <a:ext cx="1222247" cy="1070038"/>
          </a:xfrm>
          <a:custGeom>
            <a:avLst/>
            <a:gdLst/>
            <a:ahLst/>
            <a:cxnLst/>
            <a:rect l="0" t="0" r="0" b="0"/>
            <a:pathLst>
              <a:path w="1924" h="1685">
                <a:moveTo>
                  <a:pt x="964" y="1464"/>
                </a:moveTo>
                <a:cubicBezTo>
                  <a:pt x="1025" y="1464"/>
                  <a:pt x="1086" y="1458"/>
                  <a:pt x="1146" y="1447"/>
                </a:cubicBezTo>
                <a:lnTo>
                  <a:pt x="1091" y="1685"/>
                </a:lnTo>
                <a:lnTo>
                  <a:pt x="1352" y="1685"/>
                </a:lnTo>
                <a:lnTo>
                  <a:pt x="1352" y="1487"/>
                </a:lnTo>
                <a:lnTo>
                  <a:pt x="1761" y="1340"/>
                </a:lnTo>
                <a:lnTo>
                  <a:pt x="1924" y="980"/>
                </a:lnTo>
                <a:lnTo>
                  <a:pt x="1904" y="948"/>
                </a:lnTo>
                <a:lnTo>
                  <a:pt x="1847" y="961"/>
                </a:lnTo>
                <a:lnTo>
                  <a:pt x="1639" y="1190"/>
                </a:lnTo>
                <a:lnTo>
                  <a:pt x="1703" y="1266"/>
                </a:lnTo>
                <a:lnTo>
                  <a:pt x="1450" y="1377"/>
                </a:lnTo>
                <a:lnTo>
                  <a:pt x="1638" y="1264"/>
                </a:lnTo>
                <a:lnTo>
                  <a:pt x="1613" y="1206"/>
                </a:lnTo>
                <a:lnTo>
                  <a:pt x="1584" y="1213"/>
                </a:lnTo>
                <a:cubicBezTo>
                  <a:pt x="1735" y="1037"/>
                  <a:pt x="1731" y="812"/>
                  <a:pt x="1574" y="638"/>
                </a:cubicBezTo>
                <a:lnTo>
                  <a:pt x="1571" y="638"/>
                </a:lnTo>
                <a:cubicBezTo>
                  <a:pt x="1566" y="632"/>
                  <a:pt x="1560" y="625"/>
                  <a:pt x="1554" y="618"/>
                </a:cubicBezTo>
                <a:cubicBezTo>
                  <a:pt x="1550" y="614"/>
                  <a:pt x="1546" y="610"/>
                  <a:pt x="1542" y="606"/>
                </a:cubicBezTo>
                <a:lnTo>
                  <a:pt x="1543" y="606"/>
                </a:lnTo>
                <a:lnTo>
                  <a:pt x="1538" y="602"/>
                </a:lnTo>
                <a:lnTo>
                  <a:pt x="1537" y="602"/>
                </a:lnTo>
                <a:cubicBezTo>
                  <a:pt x="1518" y="584"/>
                  <a:pt x="1497" y="567"/>
                  <a:pt x="1475" y="552"/>
                </a:cubicBezTo>
                <a:lnTo>
                  <a:pt x="1476" y="551"/>
                </a:lnTo>
                <a:lnTo>
                  <a:pt x="1470" y="547"/>
                </a:lnTo>
                <a:lnTo>
                  <a:pt x="1469" y="547"/>
                </a:lnTo>
                <a:cubicBezTo>
                  <a:pt x="1455" y="537"/>
                  <a:pt x="1440" y="528"/>
                  <a:pt x="1425" y="519"/>
                </a:cubicBezTo>
                <a:cubicBezTo>
                  <a:pt x="1332" y="468"/>
                  <a:pt x="1225" y="432"/>
                  <a:pt x="1111" y="416"/>
                </a:cubicBezTo>
                <a:cubicBezTo>
                  <a:pt x="1056" y="399"/>
                  <a:pt x="1003" y="365"/>
                  <a:pt x="975" y="344"/>
                </a:cubicBezTo>
                <a:cubicBezTo>
                  <a:pt x="982" y="320"/>
                  <a:pt x="994" y="296"/>
                  <a:pt x="1010" y="274"/>
                </a:cubicBezTo>
                <a:cubicBezTo>
                  <a:pt x="1043" y="228"/>
                  <a:pt x="1097" y="192"/>
                  <a:pt x="1163" y="173"/>
                </a:cubicBezTo>
                <a:cubicBezTo>
                  <a:pt x="1113" y="205"/>
                  <a:pt x="1070" y="242"/>
                  <a:pt x="1035" y="282"/>
                </a:cubicBezTo>
                <a:cubicBezTo>
                  <a:pt x="1022" y="297"/>
                  <a:pt x="1018" y="304"/>
                  <a:pt x="1047" y="309"/>
                </a:cubicBezTo>
                <a:cubicBezTo>
                  <a:pt x="1233" y="340"/>
                  <a:pt x="1393" y="257"/>
                  <a:pt x="1401" y="142"/>
                </a:cubicBezTo>
                <a:cubicBezTo>
                  <a:pt x="1405" y="95"/>
                  <a:pt x="1410" y="47"/>
                  <a:pt x="1483" y="17"/>
                </a:cubicBezTo>
                <a:cubicBezTo>
                  <a:pt x="1348" y="10"/>
                  <a:pt x="1237" y="34"/>
                  <a:pt x="1137" y="88"/>
                </a:cubicBezTo>
                <a:cubicBezTo>
                  <a:pt x="1037" y="143"/>
                  <a:pt x="984" y="216"/>
                  <a:pt x="949" y="306"/>
                </a:cubicBezTo>
                <a:cubicBezTo>
                  <a:pt x="930" y="273"/>
                  <a:pt x="929" y="245"/>
                  <a:pt x="905" y="222"/>
                </a:cubicBezTo>
                <a:cubicBezTo>
                  <a:pt x="887" y="187"/>
                  <a:pt x="864" y="154"/>
                  <a:pt x="819" y="133"/>
                </a:cubicBezTo>
                <a:cubicBezTo>
                  <a:pt x="820" y="128"/>
                  <a:pt x="816" y="123"/>
                  <a:pt x="809" y="122"/>
                </a:cubicBezTo>
                <a:cubicBezTo>
                  <a:pt x="796" y="109"/>
                  <a:pt x="778" y="99"/>
                  <a:pt x="758" y="91"/>
                </a:cubicBezTo>
                <a:cubicBezTo>
                  <a:pt x="686" y="38"/>
                  <a:pt x="481" y="0"/>
                  <a:pt x="393" y="34"/>
                </a:cubicBezTo>
                <a:cubicBezTo>
                  <a:pt x="446" y="62"/>
                  <a:pt x="457" y="105"/>
                  <a:pt x="469" y="148"/>
                </a:cubicBezTo>
                <a:cubicBezTo>
                  <a:pt x="486" y="211"/>
                  <a:pt x="537" y="252"/>
                  <a:pt x="618" y="280"/>
                </a:cubicBezTo>
                <a:cubicBezTo>
                  <a:pt x="693" y="305"/>
                  <a:pt x="768" y="294"/>
                  <a:pt x="843" y="288"/>
                </a:cubicBezTo>
                <a:cubicBezTo>
                  <a:pt x="862" y="287"/>
                  <a:pt x="874" y="276"/>
                  <a:pt x="856" y="259"/>
                </a:cubicBezTo>
                <a:cubicBezTo>
                  <a:pt x="819" y="225"/>
                  <a:pt x="777" y="194"/>
                  <a:pt x="732" y="166"/>
                </a:cubicBezTo>
                <a:cubicBezTo>
                  <a:pt x="803" y="180"/>
                  <a:pt x="848" y="217"/>
                  <a:pt x="889" y="258"/>
                </a:cubicBezTo>
                <a:cubicBezTo>
                  <a:pt x="907" y="287"/>
                  <a:pt x="922" y="317"/>
                  <a:pt x="935" y="348"/>
                </a:cubicBezTo>
                <a:cubicBezTo>
                  <a:pt x="887" y="383"/>
                  <a:pt x="759" y="424"/>
                  <a:pt x="759" y="424"/>
                </a:cubicBezTo>
                <a:cubicBezTo>
                  <a:pt x="695" y="436"/>
                  <a:pt x="634" y="455"/>
                  <a:pt x="577" y="481"/>
                </a:cubicBezTo>
                <a:lnTo>
                  <a:pt x="577" y="481"/>
                </a:lnTo>
                <a:cubicBezTo>
                  <a:pt x="561" y="489"/>
                  <a:pt x="546" y="496"/>
                  <a:pt x="531" y="504"/>
                </a:cubicBezTo>
                <a:cubicBezTo>
                  <a:pt x="525" y="508"/>
                  <a:pt x="519" y="512"/>
                  <a:pt x="513" y="515"/>
                </a:cubicBezTo>
                <a:lnTo>
                  <a:pt x="513" y="514"/>
                </a:lnTo>
                <a:cubicBezTo>
                  <a:pt x="219" y="683"/>
                  <a:pt x="147" y="985"/>
                  <a:pt x="346" y="1215"/>
                </a:cubicBezTo>
                <a:lnTo>
                  <a:pt x="310" y="1206"/>
                </a:lnTo>
                <a:lnTo>
                  <a:pt x="285" y="1264"/>
                </a:lnTo>
                <a:lnTo>
                  <a:pt x="473" y="1377"/>
                </a:lnTo>
                <a:lnTo>
                  <a:pt x="220" y="1266"/>
                </a:lnTo>
                <a:lnTo>
                  <a:pt x="285" y="1190"/>
                </a:lnTo>
                <a:lnTo>
                  <a:pt x="77" y="961"/>
                </a:lnTo>
                <a:lnTo>
                  <a:pt x="20" y="948"/>
                </a:lnTo>
                <a:lnTo>
                  <a:pt x="0" y="979"/>
                </a:lnTo>
                <a:lnTo>
                  <a:pt x="163" y="1340"/>
                </a:lnTo>
                <a:lnTo>
                  <a:pt x="572" y="1487"/>
                </a:lnTo>
                <a:lnTo>
                  <a:pt x="572" y="1684"/>
                </a:lnTo>
                <a:lnTo>
                  <a:pt x="833" y="1684"/>
                </a:lnTo>
                <a:lnTo>
                  <a:pt x="777" y="1446"/>
                </a:lnTo>
                <a:cubicBezTo>
                  <a:pt x="838" y="1457"/>
                  <a:pt x="901" y="1464"/>
                  <a:pt x="964" y="1464"/>
                </a:cubicBezTo>
                <a:moveTo>
                  <a:pt x="964" y="1436"/>
                </a:moveTo>
                <a:cubicBezTo>
                  <a:pt x="898" y="1436"/>
                  <a:pt x="833" y="1429"/>
                  <a:pt x="770" y="1416"/>
                </a:cubicBezTo>
                <a:lnTo>
                  <a:pt x="747" y="1316"/>
                </a:lnTo>
                <a:lnTo>
                  <a:pt x="609" y="1282"/>
                </a:lnTo>
                <a:cubicBezTo>
                  <a:pt x="604" y="1262"/>
                  <a:pt x="594" y="1242"/>
                  <a:pt x="599" y="1222"/>
                </a:cubicBezTo>
                <a:cubicBezTo>
                  <a:pt x="605" y="1203"/>
                  <a:pt x="631" y="1190"/>
                  <a:pt x="658" y="1194"/>
                </a:cubicBezTo>
                <a:cubicBezTo>
                  <a:pt x="670" y="1196"/>
                  <a:pt x="680" y="1200"/>
                  <a:pt x="687" y="1207"/>
                </a:cubicBezTo>
                <a:cubicBezTo>
                  <a:pt x="690" y="1209"/>
                  <a:pt x="694" y="1209"/>
                  <a:pt x="697" y="1207"/>
                </a:cubicBezTo>
                <a:cubicBezTo>
                  <a:pt x="698" y="1206"/>
                  <a:pt x="698" y="1206"/>
                  <a:pt x="698" y="1206"/>
                </a:cubicBezTo>
                <a:cubicBezTo>
                  <a:pt x="716" y="1182"/>
                  <a:pt x="717" y="1156"/>
                  <a:pt x="712" y="1129"/>
                </a:cubicBezTo>
                <a:cubicBezTo>
                  <a:pt x="708" y="1105"/>
                  <a:pt x="683" y="1050"/>
                  <a:pt x="719" y="1034"/>
                </a:cubicBezTo>
                <a:cubicBezTo>
                  <a:pt x="734" y="1027"/>
                  <a:pt x="756" y="1032"/>
                  <a:pt x="769" y="1039"/>
                </a:cubicBezTo>
                <a:cubicBezTo>
                  <a:pt x="791" y="1049"/>
                  <a:pt x="797" y="1070"/>
                  <a:pt x="799" y="1088"/>
                </a:cubicBezTo>
                <a:cubicBezTo>
                  <a:pt x="802" y="1115"/>
                  <a:pt x="797" y="1143"/>
                  <a:pt x="810" y="1168"/>
                </a:cubicBezTo>
                <a:cubicBezTo>
                  <a:pt x="821" y="1188"/>
                  <a:pt x="844" y="1202"/>
                  <a:pt x="872" y="1207"/>
                </a:cubicBezTo>
                <a:cubicBezTo>
                  <a:pt x="904" y="1213"/>
                  <a:pt x="934" y="1206"/>
                  <a:pt x="966" y="1202"/>
                </a:cubicBezTo>
                <a:cubicBezTo>
                  <a:pt x="983" y="1200"/>
                  <a:pt x="993" y="1202"/>
                  <a:pt x="1002" y="1213"/>
                </a:cubicBezTo>
                <a:cubicBezTo>
                  <a:pt x="1006" y="1218"/>
                  <a:pt x="1009" y="1224"/>
                  <a:pt x="1013" y="1229"/>
                </a:cubicBezTo>
                <a:cubicBezTo>
                  <a:pt x="1020" y="1237"/>
                  <a:pt x="1030" y="1243"/>
                  <a:pt x="1042" y="1248"/>
                </a:cubicBezTo>
                <a:cubicBezTo>
                  <a:pt x="1070" y="1257"/>
                  <a:pt x="1104" y="1254"/>
                  <a:pt x="1134" y="1259"/>
                </a:cubicBezTo>
                <a:cubicBezTo>
                  <a:pt x="1170" y="1266"/>
                  <a:pt x="1199" y="1284"/>
                  <a:pt x="1223" y="1305"/>
                </a:cubicBezTo>
                <a:lnTo>
                  <a:pt x="1177" y="1316"/>
                </a:lnTo>
                <a:lnTo>
                  <a:pt x="1153" y="1417"/>
                </a:lnTo>
                <a:cubicBezTo>
                  <a:pt x="1092" y="1430"/>
                  <a:pt x="1028" y="1436"/>
                  <a:pt x="964" y="1436"/>
                </a:cubicBezTo>
                <a:moveTo>
                  <a:pt x="1656" y="932"/>
                </a:moveTo>
                <a:cubicBezTo>
                  <a:pt x="1656" y="1039"/>
                  <a:pt x="1610" y="1143"/>
                  <a:pt x="1523" y="1229"/>
                </a:cubicBezTo>
                <a:lnTo>
                  <a:pt x="1461" y="1244"/>
                </a:lnTo>
                <a:cubicBezTo>
                  <a:pt x="1458" y="1242"/>
                  <a:pt x="1456" y="1240"/>
                  <a:pt x="1453" y="1239"/>
                </a:cubicBezTo>
                <a:cubicBezTo>
                  <a:pt x="1438" y="1231"/>
                  <a:pt x="1422" y="1224"/>
                  <a:pt x="1405" y="1220"/>
                </a:cubicBezTo>
                <a:cubicBezTo>
                  <a:pt x="1378" y="1214"/>
                  <a:pt x="1345" y="1210"/>
                  <a:pt x="1327" y="1191"/>
                </a:cubicBezTo>
                <a:cubicBezTo>
                  <a:pt x="1312" y="1175"/>
                  <a:pt x="1318" y="1156"/>
                  <a:pt x="1344" y="1150"/>
                </a:cubicBezTo>
                <a:cubicBezTo>
                  <a:pt x="1359" y="1146"/>
                  <a:pt x="1376" y="1145"/>
                  <a:pt x="1392" y="1142"/>
                </a:cubicBezTo>
                <a:cubicBezTo>
                  <a:pt x="1418" y="1137"/>
                  <a:pt x="1437" y="1123"/>
                  <a:pt x="1430" y="1102"/>
                </a:cubicBezTo>
                <a:cubicBezTo>
                  <a:pt x="1426" y="1091"/>
                  <a:pt x="1417" y="1082"/>
                  <a:pt x="1405" y="1076"/>
                </a:cubicBezTo>
                <a:cubicBezTo>
                  <a:pt x="1397" y="1072"/>
                  <a:pt x="1390" y="1069"/>
                  <a:pt x="1381" y="1066"/>
                </a:cubicBezTo>
                <a:cubicBezTo>
                  <a:pt x="1366" y="1060"/>
                  <a:pt x="1354" y="1058"/>
                  <a:pt x="1357" y="1043"/>
                </a:cubicBezTo>
                <a:cubicBezTo>
                  <a:pt x="1360" y="1029"/>
                  <a:pt x="1378" y="1011"/>
                  <a:pt x="1387" y="999"/>
                </a:cubicBezTo>
                <a:cubicBezTo>
                  <a:pt x="1398" y="984"/>
                  <a:pt x="1412" y="969"/>
                  <a:pt x="1427" y="956"/>
                </a:cubicBezTo>
                <a:cubicBezTo>
                  <a:pt x="1456" y="931"/>
                  <a:pt x="1496" y="920"/>
                  <a:pt x="1529" y="900"/>
                </a:cubicBezTo>
                <a:cubicBezTo>
                  <a:pt x="1560" y="878"/>
                  <a:pt x="1575" y="847"/>
                  <a:pt x="1568" y="816"/>
                </a:cubicBezTo>
                <a:cubicBezTo>
                  <a:pt x="1564" y="791"/>
                  <a:pt x="1561" y="770"/>
                  <a:pt x="1586" y="750"/>
                </a:cubicBezTo>
                <a:cubicBezTo>
                  <a:pt x="1591" y="746"/>
                  <a:pt x="1597" y="743"/>
                  <a:pt x="1603" y="740"/>
                </a:cubicBezTo>
                <a:cubicBezTo>
                  <a:pt x="1638" y="801"/>
                  <a:pt x="1656" y="866"/>
                  <a:pt x="1656" y="932"/>
                </a:cubicBezTo>
                <a:moveTo>
                  <a:pt x="964" y="428"/>
                </a:moveTo>
                <a:cubicBezTo>
                  <a:pt x="1109" y="428"/>
                  <a:pt x="1250" y="461"/>
                  <a:pt x="1368" y="523"/>
                </a:cubicBezTo>
                <a:cubicBezTo>
                  <a:pt x="1361" y="535"/>
                  <a:pt x="1347" y="542"/>
                  <a:pt x="1332" y="551"/>
                </a:cubicBezTo>
                <a:cubicBezTo>
                  <a:pt x="1312" y="564"/>
                  <a:pt x="1296" y="581"/>
                  <a:pt x="1286" y="600"/>
                </a:cubicBezTo>
                <a:cubicBezTo>
                  <a:pt x="1274" y="625"/>
                  <a:pt x="1277" y="650"/>
                  <a:pt x="1274" y="676"/>
                </a:cubicBezTo>
                <a:cubicBezTo>
                  <a:pt x="1267" y="726"/>
                  <a:pt x="1215" y="767"/>
                  <a:pt x="1146" y="776"/>
                </a:cubicBezTo>
                <a:cubicBezTo>
                  <a:pt x="1123" y="779"/>
                  <a:pt x="1097" y="781"/>
                  <a:pt x="1089" y="799"/>
                </a:cubicBezTo>
                <a:cubicBezTo>
                  <a:pt x="1080" y="820"/>
                  <a:pt x="1097" y="842"/>
                  <a:pt x="1093" y="863"/>
                </a:cubicBezTo>
                <a:cubicBezTo>
                  <a:pt x="1087" y="889"/>
                  <a:pt x="1062" y="910"/>
                  <a:pt x="1035" y="927"/>
                </a:cubicBezTo>
                <a:cubicBezTo>
                  <a:pt x="1021" y="937"/>
                  <a:pt x="1001" y="952"/>
                  <a:pt x="980" y="944"/>
                </a:cubicBezTo>
                <a:cubicBezTo>
                  <a:pt x="964" y="938"/>
                  <a:pt x="956" y="922"/>
                  <a:pt x="949" y="911"/>
                </a:cubicBezTo>
                <a:cubicBezTo>
                  <a:pt x="934" y="887"/>
                  <a:pt x="921" y="862"/>
                  <a:pt x="903" y="838"/>
                </a:cubicBezTo>
                <a:cubicBezTo>
                  <a:pt x="876" y="802"/>
                  <a:pt x="835" y="767"/>
                  <a:pt x="778" y="754"/>
                </a:cubicBezTo>
                <a:cubicBezTo>
                  <a:pt x="751" y="748"/>
                  <a:pt x="721" y="751"/>
                  <a:pt x="699" y="764"/>
                </a:cubicBezTo>
                <a:cubicBezTo>
                  <a:pt x="671" y="779"/>
                  <a:pt x="648" y="800"/>
                  <a:pt x="611" y="802"/>
                </a:cubicBezTo>
                <a:cubicBezTo>
                  <a:pt x="562" y="805"/>
                  <a:pt x="544" y="771"/>
                  <a:pt x="533" y="743"/>
                </a:cubicBezTo>
                <a:cubicBezTo>
                  <a:pt x="525" y="720"/>
                  <a:pt x="513" y="697"/>
                  <a:pt x="497" y="676"/>
                </a:cubicBezTo>
                <a:cubicBezTo>
                  <a:pt x="479" y="653"/>
                  <a:pt x="455" y="633"/>
                  <a:pt x="427" y="617"/>
                </a:cubicBezTo>
                <a:lnTo>
                  <a:pt x="425" y="616"/>
                </a:lnTo>
                <a:cubicBezTo>
                  <a:pt x="556" y="497"/>
                  <a:pt x="755" y="428"/>
                  <a:pt x="964" y="428"/>
                </a:cubicBezTo>
                <a:moveTo>
                  <a:pt x="272" y="932"/>
                </a:moveTo>
                <a:cubicBezTo>
                  <a:pt x="272" y="913"/>
                  <a:pt x="273" y="894"/>
                  <a:pt x="276" y="875"/>
                </a:cubicBezTo>
                <a:cubicBezTo>
                  <a:pt x="294" y="878"/>
                  <a:pt x="313" y="880"/>
                  <a:pt x="328" y="887"/>
                </a:cubicBezTo>
                <a:cubicBezTo>
                  <a:pt x="389" y="913"/>
                  <a:pt x="338" y="959"/>
                  <a:pt x="336" y="995"/>
                </a:cubicBezTo>
                <a:cubicBezTo>
                  <a:pt x="335" y="1013"/>
                  <a:pt x="353" y="1032"/>
                  <a:pt x="346" y="1050"/>
                </a:cubicBezTo>
                <a:cubicBezTo>
                  <a:pt x="339" y="1066"/>
                  <a:pt x="319" y="1079"/>
                  <a:pt x="309" y="1095"/>
                </a:cubicBezTo>
                <a:cubicBezTo>
                  <a:pt x="284" y="1043"/>
                  <a:pt x="272" y="987"/>
                  <a:pt x="272" y="932"/>
                </a:cubicBezTo>
                <a:lnTo>
                  <a:pt x="272" y="932"/>
                </a:lnTo>
                <a:close/>
                <a:moveTo>
                  <a:pt x="317" y="1111"/>
                </a:moveTo>
                <a:cubicBezTo>
                  <a:pt x="323" y="1098"/>
                  <a:pt x="331" y="1086"/>
                  <a:pt x="342" y="1075"/>
                </a:cubicBezTo>
                <a:cubicBezTo>
                  <a:pt x="354" y="1063"/>
                  <a:pt x="364" y="1051"/>
                  <a:pt x="362" y="1036"/>
                </a:cubicBezTo>
                <a:cubicBezTo>
                  <a:pt x="359" y="1016"/>
                  <a:pt x="346" y="1001"/>
                  <a:pt x="354" y="981"/>
                </a:cubicBezTo>
                <a:cubicBezTo>
                  <a:pt x="364" y="951"/>
                  <a:pt x="386" y="924"/>
                  <a:pt x="360" y="895"/>
                </a:cubicBezTo>
                <a:cubicBezTo>
                  <a:pt x="351" y="885"/>
                  <a:pt x="337" y="877"/>
                  <a:pt x="320" y="873"/>
                </a:cubicBezTo>
                <a:cubicBezTo>
                  <a:pt x="308" y="869"/>
                  <a:pt x="292" y="868"/>
                  <a:pt x="278" y="865"/>
                </a:cubicBezTo>
                <a:cubicBezTo>
                  <a:pt x="294" y="777"/>
                  <a:pt x="342" y="694"/>
                  <a:pt x="417" y="624"/>
                </a:cubicBezTo>
                <a:cubicBezTo>
                  <a:pt x="442" y="638"/>
                  <a:pt x="464" y="656"/>
                  <a:pt x="481" y="676"/>
                </a:cubicBezTo>
                <a:cubicBezTo>
                  <a:pt x="498" y="698"/>
                  <a:pt x="511" y="721"/>
                  <a:pt x="519" y="746"/>
                </a:cubicBezTo>
                <a:cubicBezTo>
                  <a:pt x="526" y="763"/>
                  <a:pt x="534" y="783"/>
                  <a:pt x="552" y="797"/>
                </a:cubicBezTo>
                <a:cubicBezTo>
                  <a:pt x="598" y="831"/>
                  <a:pt x="657" y="804"/>
                  <a:pt x="696" y="779"/>
                </a:cubicBezTo>
                <a:cubicBezTo>
                  <a:pt x="713" y="768"/>
                  <a:pt x="730" y="760"/>
                  <a:pt x="754" y="761"/>
                </a:cubicBezTo>
                <a:cubicBezTo>
                  <a:pt x="774" y="763"/>
                  <a:pt x="794" y="769"/>
                  <a:pt x="811" y="777"/>
                </a:cubicBezTo>
                <a:cubicBezTo>
                  <a:pt x="842" y="792"/>
                  <a:pt x="867" y="812"/>
                  <a:pt x="885" y="835"/>
                </a:cubicBezTo>
                <a:cubicBezTo>
                  <a:pt x="903" y="860"/>
                  <a:pt x="919" y="885"/>
                  <a:pt x="933" y="911"/>
                </a:cubicBezTo>
                <a:cubicBezTo>
                  <a:pt x="943" y="927"/>
                  <a:pt x="954" y="948"/>
                  <a:pt x="979" y="955"/>
                </a:cubicBezTo>
                <a:cubicBezTo>
                  <a:pt x="1002" y="962"/>
                  <a:pt x="1021" y="950"/>
                  <a:pt x="1037" y="940"/>
                </a:cubicBezTo>
                <a:cubicBezTo>
                  <a:pt x="1062" y="926"/>
                  <a:pt x="1083" y="908"/>
                  <a:pt x="1097" y="888"/>
                </a:cubicBezTo>
                <a:cubicBezTo>
                  <a:pt x="1108" y="870"/>
                  <a:pt x="1111" y="850"/>
                  <a:pt x="1105" y="831"/>
                </a:cubicBezTo>
                <a:cubicBezTo>
                  <a:pt x="1101" y="813"/>
                  <a:pt x="1098" y="795"/>
                  <a:pt x="1127" y="788"/>
                </a:cubicBezTo>
                <a:cubicBezTo>
                  <a:pt x="1142" y="785"/>
                  <a:pt x="1158" y="785"/>
                  <a:pt x="1173" y="782"/>
                </a:cubicBezTo>
                <a:cubicBezTo>
                  <a:pt x="1226" y="769"/>
                  <a:pt x="1267" y="738"/>
                  <a:pt x="1283" y="699"/>
                </a:cubicBezTo>
                <a:cubicBezTo>
                  <a:pt x="1294" y="670"/>
                  <a:pt x="1286" y="639"/>
                  <a:pt x="1297" y="610"/>
                </a:cubicBezTo>
                <a:cubicBezTo>
                  <a:pt x="1303" y="595"/>
                  <a:pt x="1314" y="581"/>
                  <a:pt x="1328" y="569"/>
                </a:cubicBezTo>
                <a:cubicBezTo>
                  <a:pt x="1340" y="558"/>
                  <a:pt x="1358" y="552"/>
                  <a:pt x="1370" y="542"/>
                </a:cubicBezTo>
                <a:cubicBezTo>
                  <a:pt x="1375" y="538"/>
                  <a:pt x="1378" y="534"/>
                  <a:pt x="1381" y="529"/>
                </a:cubicBezTo>
                <a:cubicBezTo>
                  <a:pt x="1476" y="581"/>
                  <a:pt x="1551" y="651"/>
                  <a:pt x="1599" y="730"/>
                </a:cubicBezTo>
                <a:cubicBezTo>
                  <a:pt x="1588" y="735"/>
                  <a:pt x="1579" y="741"/>
                  <a:pt x="1571" y="748"/>
                </a:cubicBezTo>
                <a:cubicBezTo>
                  <a:pt x="1542" y="774"/>
                  <a:pt x="1556" y="800"/>
                  <a:pt x="1557" y="831"/>
                </a:cubicBezTo>
                <a:cubicBezTo>
                  <a:pt x="1557" y="849"/>
                  <a:pt x="1549" y="867"/>
                  <a:pt x="1534" y="882"/>
                </a:cubicBezTo>
                <a:cubicBezTo>
                  <a:pt x="1517" y="898"/>
                  <a:pt x="1492" y="906"/>
                  <a:pt x="1470" y="916"/>
                </a:cubicBezTo>
                <a:cubicBezTo>
                  <a:pt x="1438" y="932"/>
                  <a:pt x="1411" y="952"/>
                  <a:pt x="1391" y="976"/>
                </a:cubicBezTo>
                <a:cubicBezTo>
                  <a:pt x="1379" y="989"/>
                  <a:pt x="1369" y="1002"/>
                  <a:pt x="1360" y="1016"/>
                </a:cubicBezTo>
                <a:cubicBezTo>
                  <a:pt x="1353" y="1026"/>
                  <a:pt x="1335" y="1044"/>
                  <a:pt x="1338" y="1056"/>
                </a:cubicBezTo>
                <a:cubicBezTo>
                  <a:pt x="1341" y="1064"/>
                  <a:pt x="1355" y="1068"/>
                  <a:pt x="1364" y="1072"/>
                </a:cubicBezTo>
                <a:cubicBezTo>
                  <a:pt x="1387" y="1080"/>
                  <a:pt x="1425" y="1093"/>
                  <a:pt x="1417" y="1116"/>
                </a:cubicBezTo>
                <a:cubicBezTo>
                  <a:pt x="1408" y="1140"/>
                  <a:pt x="1349" y="1134"/>
                  <a:pt x="1325" y="1145"/>
                </a:cubicBezTo>
                <a:cubicBezTo>
                  <a:pt x="1301" y="1156"/>
                  <a:pt x="1299" y="1176"/>
                  <a:pt x="1312" y="1193"/>
                </a:cubicBezTo>
                <a:cubicBezTo>
                  <a:pt x="1335" y="1225"/>
                  <a:pt x="1391" y="1223"/>
                  <a:pt x="1429" y="1240"/>
                </a:cubicBezTo>
                <a:cubicBezTo>
                  <a:pt x="1435" y="1242"/>
                  <a:pt x="1441" y="1245"/>
                  <a:pt x="1446" y="1248"/>
                </a:cubicBezTo>
                <a:lnTo>
                  <a:pt x="1239" y="1301"/>
                </a:lnTo>
                <a:cubicBezTo>
                  <a:pt x="1224" y="1288"/>
                  <a:pt x="1207" y="1277"/>
                  <a:pt x="1188" y="1267"/>
                </a:cubicBezTo>
                <a:cubicBezTo>
                  <a:pt x="1157" y="1250"/>
                  <a:pt x="1123" y="1248"/>
                  <a:pt x="1086" y="1244"/>
                </a:cubicBezTo>
                <a:cubicBezTo>
                  <a:pt x="1063" y="1243"/>
                  <a:pt x="1039" y="1239"/>
                  <a:pt x="1025" y="1223"/>
                </a:cubicBezTo>
                <a:cubicBezTo>
                  <a:pt x="1018" y="1214"/>
                  <a:pt x="1014" y="1203"/>
                  <a:pt x="1002" y="1196"/>
                </a:cubicBezTo>
                <a:cubicBezTo>
                  <a:pt x="992" y="1190"/>
                  <a:pt x="978" y="1189"/>
                  <a:pt x="966" y="1192"/>
                </a:cubicBezTo>
                <a:cubicBezTo>
                  <a:pt x="945" y="1196"/>
                  <a:pt x="922" y="1198"/>
                  <a:pt x="900" y="1199"/>
                </a:cubicBezTo>
                <a:cubicBezTo>
                  <a:pt x="842" y="1198"/>
                  <a:pt x="818" y="1167"/>
                  <a:pt x="815" y="1128"/>
                </a:cubicBezTo>
                <a:cubicBezTo>
                  <a:pt x="813" y="1100"/>
                  <a:pt x="819" y="1068"/>
                  <a:pt x="795" y="1043"/>
                </a:cubicBezTo>
                <a:cubicBezTo>
                  <a:pt x="780" y="1027"/>
                  <a:pt x="754" y="1019"/>
                  <a:pt x="728" y="1021"/>
                </a:cubicBezTo>
                <a:cubicBezTo>
                  <a:pt x="688" y="1025"/>
                  <a:pt x="685" y="1056"/>
                  <a:pt x="688" y="1080"/>
                </a:cubicBezTo>
                <a:cubicBezTo>
                  <a:pt x="693" y="1117"/>
                  <a:pt x="712" y="1158"/>
                  <a:pt x="690" y="1194"/>
                </a:cubicBezTo>
                <a:cubicBezTo>
                  <a:pt x="657" y="1174"/>
                  <a:pt x="600" y="1183"/>
                  <a:pt x="587" y="1215"/>
                </a:cubicBezTo>
                <a:cubicBezTo>
                  <a:pt x="578" y="1236"/>
                  <a:pt x="589" y="1257"/>
                  <a:pt x="594" y="1278"/>
                </a:cubicBezTo>
                <a:lnTo>
                  <a:pt x="407" y="1230"/>
                </a:lnTo>
                <a:cubicBezTo>
                  <a:pt x="369" y="1194"/>
                  <a:pt x="339" y="1153"/>
                  <a:pt x="317" y="1111"/>
                </a:cubicBezTo>
                <a:lnTo>
                  <a:pt x="317" y="1111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" name="textbox 224"/>
          <p:cNvSpPr/>
          <p:nvPr/>
        </p:nvSpPr>
        <p:spPr>
          <a:xfrm>
            <a:off x="5933452" y="952855"/>
            <a:ext cx="5829934" cy="5549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769"/>
              </a:lnSpc>
              <a:tabLst/>
            </a:pPr>
            <a:endParaRPr lang="Arial" altLang="Arial" sz="100" dirty="0"/>
          </a:p>
          <a:p>
            <a:pPr marL="1635125" algn="l" rtl="0" eaLnBrk="0">
              <a:lnSpc>
                <a:spcPct val="90000"/>
              </a:lnSpc>
              <a:tabLst/>
            </a:pPr>
            <a:r>
              <a:rPr sz="2300" b="1" kern="0" spc="50" dirty="0">
                <a:solidFill>
                  <a:srgbClr val="0D0D0D">
                    <a:alpha val="76862"/>
                  </a:srgbClr>
                </a:solidFill>
                <a:latin typeface="Microsoft YaHei"/>
                <a:ea typeface="Microsoft YaHei"/>
                <a:cs typeface="Microsoft YaHei"/>
              </a:rPr>
              <a:t>电池分类技术</a:t>
            </a:r>
            <a:endParaRPr lang="Microsoft YaHei" altLang="Microsoft YaHei" sz="2300" dirty="0"/>
          </a:p>
          <a:p>
            <a:pPr marL="318770" algn="l" rtl="0" eaLnBrk="0">
              <a:lnSpc>
                <a:spcPct val="83000"/>
              </a:lnSpc>
              <a:spcBef>
                <a:spcPts val="1055"/>
              </a:spcBef>
              <a:tabLst/>
            </a:pPr>
            <a:r>
              <a:rPr sz="2000" b="1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机器人技术：</a:t>
            </a:r>
            <a:r>
              <a:rPr sz="2000" kern="0" spc="-5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每个机械臂都配备有嵌入式控制</a:t>
            </a:r>
            <a:endParaRPr lang="SimSun" altLang="SimSun" sz="1700" dirty="0"/>
          </a:p>
          <a:p>
            <a:pPr marL="13970" indent="4444" algn="l" rtl="0" eaLnBrk="0">
              <a:lnSpc>
                <a:spcPct val="164000"/>
              </a:lnSpc>
              <a:spcBef>
                <a:spcPts val="26"/>
              </a:spcBef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系统，这些系统能够接收并执行从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AI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算法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模块发出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的指令。嵌入式控制系统的响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应速度和稳定性对整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个分拣过程的效率和准确性有着重要影响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SimSun" altLang="SimSun" sz="1700" dirty="0"/>
          </a:p>
          <a:p>
            <a:pPr marL="318134" algn="l" rtl="0" eaLnBrk="0">
              <a:lnSpc>
                <a:spcPct val="83000"/>
              </a:lnSpc>
              <a:spcBef>
                <a:spcPts val="1332"/>
              </a:spcBef>
              <a:tabLst/>
            </a:pPr>
            <a:r>
              <a:rPr sz="2000" b="1" kern="0" spc="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传感器技术：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利用温度传感器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1700" kern="0" spc="-4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电压传感器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endParaRPr lang="SimSun" altLang="SimSun" sz="1700" dirty="0"/>
          </a:p>
          <a:p>
            <a:pPr marL="13970" indent="26669" algn="l" rtl="0" eaLnBrk="0">
              <a:lnSpc>
                <a:spcPct val="163000"/>
              </a:lnSpc>
              <a:spcBef>
                <a:spcPts val="22"/>
              </a:spcBef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电流传感器等传感器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对锂电池进行实时监测和检测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以确定锂电池的状态和性能，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从而实现锂电池的分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类和分拣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SimSun" altLang="SimSun" sz="1700" dirty="0"/>
          </a:p>
          <a:p>
            <a:pPr marL="22225" algn="l" rtl="0" eaLnBrk="0">
              <a:lnSpc>
                <a:spcPct val="95000"/>
              </a:lnSpc>
              <a:spcBef>
                <a:spcPts val="1320"/>
              </a:spcBef>
              <a:tabLst/>
            </a:pPr>
            <a:r>
              <a:rPr sz="2000" b="1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云计算技术：</a:t>
            </a:r>
            <a:r>
              <a:rPr sz="2000" kern="0" spc="-4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这项技术允许我们的系统将数据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上</a:t>
            </a:r>
            <a:endParaRPr lang="SimSun" altLang="SimSun" sz="1700" dirty="0"/>
          </a:p>
          <a:p>
            <a:pPr marL="12700" algn="l" rtl="0" eaLnBrk="0">
              <a:lnSpc>
                <a:spcPct val="99000"/>
              </a:lnSpc>
              <a:spcBef>
                <a:spcPts val="1214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传到云端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1700" kern="0" spc="-4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以便进行远程监控和分析，进一步提高</a:t>
            </a:r>
            <a:endParaRPr lang="SimSun" altLang="SimSun" sz="1700" dirty="0"/>
          </a:p>
          <a:p>
            <a:pPr marL="19684" algn="l" rtl="0" eaLnBrk="0">
              <a:lnSpc>
                <a:spcPct val="100000"/>
              </a:lnSpc>
              <a:spcBef>
                <a:spcPts val="1207"/>
              </a:spcBef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效率和便利性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SimSun" altLang="SimSun" sz="1700" dirty="0"/>
          </a:p>
          <a:p>
            <a:pPr algn="l" rtl="0" eaLnBrk="0">
              <a:lnSpc>
                <a:spcPct val="17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400" dirty="0"/>
          </a:p>
          <a:p>
            <a:pPr algn="r" rtl="0" eaLnBrk="0">
              <a:lnSpc>
                <a:spcPct val="92000"/>
              </a:lnSpc>
              <a:spcBef>
                <a:spcPts val="4"/>
              </a:spcBef>
              <a:tabLst/>
            </a:pPr>
            <a:r>
              <a:rPr sz="1700" kern="0" spc="7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智锂云</a:t>
            </a:r>
            <a:endParaRPr lang="Microsoft YaHei" altLang="Microsoft YaHei" sz="1700" dirty="0"/>
          </a:p>
        </p:txBody>
      </p:sp>
      <p:pic>
        <p:nvPicPr>
          <p:cNvPr id="225" name="picture 2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8277" y="5650026"/>
            <a:ext cx="1354620" cy="1167676"/>
          </a:xfrm>
          <a:prstGeom prst="rect">
            <a:avLst/>
          </a:prstGeom>
        </p:spPr>
      </p:pic>
      <p:pic>
        <p:nvPicPr>
          <p:cNvPr id="226" name="picture 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25475" y="1156741"/>
            <a:ext cx="4381436" cy="570125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227" name="picture 2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228" name="textbox 228"/>
            <p:cNvSpPr/>
            <p:nvPr/>
          </p:nvSpPr>
          <p:spPr>
            <a:xfrm>
              <a:off x="-12700" y="-12700"/>
              <a:ext cx="12217400" cy="7988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8000"/>
                </a:lnSpc>
                <a:tabLst/>
              </a:pPr>
              <a:endParaRPr lang="Arial" altLang="Arial" sz="1000" dirty="0"/>
            </a:p>
            <a:p>
              <a:pPr marL="306070" algn="l" rtl="0" eaLnBrk="0">
                <a:lnSpc>
                  <a:spcPct val="91000"/>
                </a:lnSpc>
                <a:spcBef>
                  <a:spcPts val="4"/>
                </a:spcBef>
                <a:tabLst/>
              </a:pPr>
              <a:r>
                <a:rPr sz="2700" b="1" kern="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核心技术</a:t>
              </a:r>
              <a:endParaRPr lang="Microsoft YaHei" altLang="Microsoft YaHei" sz="2700" dirty="0"/>
            </a:p>
          </p:txBody>
        </p:sp>
      </p:grpSp>
      <p:sp>
        <p:nvSpPr>
          <p:cNvPr id="229" name="textbox 229"/>
          <p:cNvSpPr/>
          <p:nvPr/>
        </p:nvSpPr>
        <p:spPr>
          <a:xfrm>
            <a:off x="4085956" y="4674635"/>
            <a:ext cx="568959" cy="514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81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39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02</a:t>
            </a:r>
            <a:endParaRPr lang="Arial" altLang="Arial" sz="3900" dirty="0"/>
          </a:p>
        </p:txBody>
      </p:sp>
      <p:sp>
        <p:nvSpPr>
          <p:cNvPr id="230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8277" y="5650026"/>
            <a:ext cx="1354620" cy="1167676"/>
          </a:xfrm>
          <a:prstGeom prst="rect">
            <a:avLst/>
          </a:prstGeom>
        </p:spPr>
      </p:pic>
      <p:pic>
        <p:nvPicPr>
          <p:cNvPr id="232" name="picture 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54786" y="1373340"/>
            <a:ext cx="5888126" cy="5484659"/>
          </a:xfrm>
          <a:prstGeom prst="rect">
            <a:avLst/>
          </a:prstGeom>
        </p:spPr>
      </p:pic>
      <p:sp>
        <p:nvSpPr>
          <p:cNvPr id="233" name="textbox 233"/>
          <p:cNvSpPr/>
          <p:nvPr/>
        </p:nvSpPr>
        <p:spPr>
          <a:xfrm>
            <a:off x="6907988" y="1158494"/>
            <a:ext cx="4406265" cy="36963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255"/>
              </a:lnSpc>
              <a:tabLst/>
            </a:pPr>
            <a:endParaRPr lang="Arial" altLang="Arial" sz="100" dirty="0"/>
          </a:p>
          <a:p>
            <a:pPr marL="1466214" algn="l" rtl="0" eaLnBrk="0">
              <a:lnSpc>
                <a:spcPct val="90000"/>
              </a:lnSpc>
              <a:tabLst/>
            </a:pPr>
            <a:r>
              <a:rPr sz="2300" b="1" kern="0" spc="20" dirty="0">
                <a:solidFill>
                  <a:srgbClr val="0D0D0D">
                    <a:alpha val="76862"/>
                  </a:srgbClr>
                </a:solidFill>
                <a:latin typeface="Microsoft YaHei"/>
                <a:ea typeface="Microsoft YaHei"/>
                <a:cs typeface="Microsoft YaHei"/>
              </a:rPr>
              <a:t>自动化操作</a:t>
            </a:r>
            <a:endParaRPr lang="Microsoft YaHei" altLang="Microsoft YaHei" sz="23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marL="55244" algn="l" rtl="0" eaLnBrk="0">
              <a:lnSpc>
                <a:spcPct val="83000"/>
              </a:lnSpc>
              <a:spcBef>
                <a:spcPts val="609"/>
              </a:spcBef>
              <a:tabLst/>
            </a:pP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自动化控制技术：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通过自动化控制技术对</a:t>
            </a:r>
            <a:endParaRPr lang="SimSun" altLang="SimSun" sz="1700" dirty="0"/>
          </a:p>
          <a:p>
            <a:pPr marL="15240" indent="2540" algn="l" rtl="0" eaLnBrk="0">
              <a:lnSpc>
                <a:spcPct val="162000"/>
              </a:lnSpc>
              <a:spcBef>
                <a:spcPts val="19"/>
              </a:spcBef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智能锂电池分拣系统进行控制和协调，可以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实现锂电池的自动化分拣和分类。例如，可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以使用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PLC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或者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SCADA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系统对锂电池的分拣和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分类进行控制和监测，提高分拣的效率和准</a:t>
            </a:r>
            <a:endParaRPr lang="SimSun" altLang="SimSun" sz="1700" dirty="0"/>
          </a:p>
          <a:p>
            <a:pPr marL="12700" algn="l" rtl="0" eaLnBrk="0">
              <a:lnSpc>
                <a:spcPct val="100000"/>
              </a:lnSpc>
              <a:spcBef>
                <a:spcPts val="1207"/>
              </a:spcBef>
              <a:tabLst/>
            </a:pP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确性</a:t>
            </a:r>
            <a:r>
              <a:rPr sz="1700" kern="0" spc="30" dirty="0">
                <a:solidFill>
                  <a:srgbClr val="050E17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SimSun" altLang="SimSun" sz="1700" dirty="0"/>
          </a:p>
          <a:p>
            <a:pPr marL="18415" indent="-5714" algn="l" rtl="0" eaLnBrk="0">
              <a:lnSpc>
                <a:spcPct val="103000"/>
              </a:lnSpc>
              <a:spcBef>
                <a:spcPts val="285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基于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AI</a:t>
            </a:r>
            <a:r>
              <a:rPr sz="1700" kern="0" spc="-17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ML</a:t>
            </a:r>
            <a:r>
              <a:rPr sz="1700" kern="0" spc="-18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，机器视觉技术，机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器人技术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云计算技术，传感器技术进行自动化操作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SimSun" altLang="SimSun" sz="1700" dirty="0"/>
          </a:p>
        </p:txBody>
      </p:sp>
      <p:grpSp>
        <p:nvGrpSpPr>
          <p:cNvPr id="22" name="group 22"/>
          <p:cNvGrpSpPr/>
          <p:nvPr/>
        </p:nvGrpSpPr>
        <p:grpSpPr>
          <a:xfrm rot="21600000">
            <a:off x="0" y="0"/>
            <a:ext cx="12192000" cy="737616"/>
            <a:chOff x="0" y="0"/>
            <a:chExt cx="12192000" cy="737616"/>
          </a:xfrm>
        </p:grpSpPr>
        <p:pic>
          <p:nvPicPr>
            <p:cNvPr id="234" name="picture 2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2192000" cy="737616"/>
            </a:xfrm>
            <a:prstGeom prst="rect">
              <a:avLst/>
            </a:prstGeom>
          </p:spPr>
        </p:pic>
        <p:sp>
          <p:nvSpPr>
            <p:cNvPr id="235" name="textbox 235"/>
            <p:cNvSpPr/>
            <p:nvPr/>
          </p:nvSpPr>
          <p:spPr>
            <a:xfrm>
              <a:off x="-12700" y="-12700"/>
              <a:ext cx="12217400" cy="7988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8000"/>
                </a:lnSpc>
                <a:tabLst/>
              </a:pPr>
              <a:endParaRPr lang="Arial" altLang="Arial" sz="1000" dirty="0"/>
            </a:p>
            <a:p>
              <a:pPr marL="306070" algn="l" rtl="0" eaLnBrk="0">
                <a:lnSpc>
                  <a:spcPct val="91000"/>
                </a:lnSpc>
                <a:spcBef>
                  <a:spcPts val="4"/>
                </a:spcBef>
                <a:tabLst/>
              </a:pPr>
              <a:r>
                <a:rPr sz="2700" b="1" kern="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核心技术</a:t>
              </a:r>
              <a:endParaRPr lang="Microsoft YaHei" altLang="Microsoft YaHei" sz="2700" dirty="0"/>
            </a:p>
          </p:txBody>
        </p:sp>
      </p:grpSp>
      <p:sp>
        <p:nvSpPr>
          <p:cNvPr id="236" name="path"/>
          <p:cNvSpPr/>
          <p:nvPr/>
        </p:nvSpPr>
        <p:spPr>
          <a:xfrm>
            <a:off x="10796422" y="5111241"/>
            <a:ext cx="1222247" cy="1070038"/>
          </a:xfrm>
          <a:custGeom>
            <a:avLst/>
            <a:gdLst/>
            <a:ahLst/>
            <a:cxnLst/>
            <a:rect l="0" t="0" r="0" b="0"/>
            <a:pathLst>
              <a:path w="1924" h="1685">
                <a:moveTo>
                  <a:pt x="964" y="1464"/>
                </a:moveTo>
                <a:cubicBezTo>
                  <a:pt x="1025" y="1464"/>
                  <a:pt x="1086" y="1458"/>
                  <a:pt x="1146" y="1447"/>
                </a:cubicBezTo>
                <a:lnTo>
                  <a:pt x="1091" y="1685"/>
                </a:lnTo>
                <a:lnTo>
                  <a:pt x="1352" y="1685"/>
                </a:lnTo>
                <a:lnTo>
                  <a:pt x="1352" y="1487"/>
                </a:lnTo>
                <a:lnTo>
                  <a:pt x="1761" y="1340"/>
                </a:lnTo>
                <a:lnTo>
                  <a:pt x="1924" y="980"/>
                </a:lnTo>
                <a:lnTo>
                  <a:pt x="1904" y="948"/>
                </a:lnTo>
                <a:lnTo>
                  <a:pt x="1847" y="961"/>
                </a:lnTo>
                <a:lnTo>
                  <a:pt x="1639" y="1190"/>
                </a:lnTo>
                <a:lnTo>
                  <a:pt x="1703" y="1266"/>
                </a:lnTo>
                <a:lnTo>
                  <a:pt x="1450" y="1377"/>
                </a:lnTo>
                <a:lnTo>
                  <a:pt x="1638" y="1264"/>
                </a:lnTo>
                <a:lnTo>
                  <a:pt x="1613" y="1206"/>
                </a:lnTo>
                <a:lnTo>
                  <a:pt x="1584" y="1213"/>
                </a:lnTo>
                <a:cubicBezTo>
                  <a:pt x="1735" y="1037"/>
                  <a:pt x="1731" y="812"/>
                  <a:pt x="1574" y="638"/>
                </a:cubicBezTo>
                <a:lnTo>
                  <a:pt x="1571" y="638"/>
                </a:lnTo>
                <a:cubicBezTo>
                  <a:pt x="1566" y="632"/>
                  <a:pt x="1560" y="625"/>
                  <a:pt x="1554" y="618"/>
                </a:cubicBezTo>
                <a:cubicBezTo>
                  <a:pt x="1550" y="614"/>
                  <a:pt x="1546" y="610"/>
                  <a:pt x="1542" y="606"/>
                </a:cubicBezTo>
                <a:lnTo>
                  <a:pt x="1543" y="606"/>
                </a:lnTo>
                <a:lnTo>
                  <a:pt x="1538" y="602"/>
                </a:lnTo>
                <a:lnTo>
                  <a:pt x="1537" y="602"/>
                </a:lnTo>
                <a:cubicBezTo>
                  <a:pt x="1518" y="584"/>
                  <a:pt x="1497" y="567"/>
                  <a:pt x="1475" y="552"/>
                </a:cubicBezTo>
                <a:lnTo>
                  <a:pt x="1476" y="551"/>
                </a:lnTo>
                <a:lnTo>
                  <a:pt x="1470" y="547"/>
                </a:lnTo>
                <a:lnTo>
                  <a:pt x="1469" y="547"/>
                </a:lnTo>
                <a:cubicBezTo>
                  <a:pt x="1455" y="537"/>
                  <a:pt x="1440" y="528"/>
                  <a:pt x="1425" y="519"/>
                </a:cubicBezTo>
                <a:cubicBezTo>
                  <a:pt x="1332" y="468"/>
                  <a:pt x="1225" y="432"/>
                  <a:pt x="1111" y="416"/>
                </a:cubicBezTo>
                <a:cubicBezTo>
                  <a:pt x="1056" y="399"/>
                  <a:pt x="1003" y="365"/>
                  <a:pt x="975" y="344"/>
                </a:cubicBezTo>
                <a:cubicBezTo>
                  <a:pt x="982" y="320"/>
                  <a:pt x="994" y="296"/>
                  <a:pt x="1010" y="274"/>
                </a:cubicBezTo>
                <a:cubicBezTo>
                  <a:pt x="1043" y="228"/>
                  <a:pt x="1097" y="192"/>
                  <a:pt x="1163" y="173"/>
                </a:cubicBezTo>
                <a:cubicBezTo>
                  <a:pt x="1113" y="205"/>
                  <a:pt x="1070" y="242"/>
                  <a:pt x="1035" y="282"/>
                </a:cubicBezTo>
                <a:cubicBezTo>
                  <a:pt x="1022" y="297"/>
                  <a:pt x="1018" y="304"/>
                  <a:pt x="1047" y="309"/>
                </a:cubicBezTo>
                <a:cubicBezTo>
                  <a:pt x="1233" y="340"/>
                  <a:pt x="1393" y="257"/>
                  <a:pt x="1401" y="142"/>
                </a:cubicBezTo>
                <a:cubicBezTo>
                  <a:pt x="1405" y="95"/>
                  <a:pt x="1410" y="47"/>
                  <a:pt x="1483" y="17"/>
                </a:cubicBezTo>
                <a:cubicBezTo>
                  <a:pt x="1348" y="10"/>
                  <a:pt x="1237" y="34"/>
                  <a:pt x="1137" y="88"/>
                </a:cubicBezTo>
                <a:cubicBezTo>
                  <a:pt x="1037" y="143"/>
                  <a:pt x="984" y="216"/>
                  <a:pt x="949" y="306"/>
                </a:cubicBezTo>
                <a:cubicBezTo>
                  <a:pt x="930" y="273"/>
                  <a:pt x="929" y="245"/>
                  <a:pt x="905" y="222"/>
                </a:cubicBezTo>
                <a:cubicBezTo>
                  <a:pt x="887" y="187"/>
                  <a:pt x="864" y="154"/>
                  <a:pt x="819" y="133"/>
                </a:cubicBezTo>
                <a:cubicBezTo>
                  <a:pt x="820" y="128"/>
                  <a:pt x="816" y="123"/>
                  <a:pt x="809" y="122"/>
                </a:cubicBezTo>
                <a:cubicBezTo>
                  <a:pt x="796" y="109"/>
                  <a:pt x="778" y="99"/>
                  <a:pt x="758" y="91"/>
                </a:cubicBezTo>
                <a:cubicBezTo>
                  <a:pt x="686" y="38"/>
                  <a:pt x="481" y="0"/>
                  <a:pt x="393" y="34"/>
                </a:cubicBezTo>
                <a:cubicBezTo>
                  <a:pt x="446" y="62"/>
                  <a:pt x="457" y="105"/>
                  <a:pt x="469" y="148"/>
                </a:cubicBezTo>
                <a:cubicBezTo>
                  <a:pt x="486" y="211"/>
                  <a:pt x="537" y="252"/>
                  <a:pt x="618" y="280"/>
                </a:cubicBezTo>
                <a:cubicBezTo>
                  <a:pt x="693" y="305"/>
                  <a:pt x="768" y="294"/>
                  <a:pt x="843" y="288"/>
                </a:cubicBezTo>
                <a:cubicBezTo>
                  <a:pt x="862" y="287"/>
                  <a:pt x="874" y="276"/>
                  <a:pt x="856" y="259"/>
                </a:cubicBezTo>
                <a:cubicBezTo>
                  <a:pt x="819" y="225"/>
                  <a:pt x="777" y="194"/>
                  <a:pt x="732" y="166"/>
                </a:cubicBezTo>
                <a:cubicBezTo>
                  <a:pt x="803" y="180"/>
                  <a:pt x="848" y="217"/>
                  <a:pt x="889" y="258"/>
                </a:cubicBezTo>
                <a:cubicBezTo>
                  <a:pt x="907" y="287"/>
                  <a:pt x="922" y="317"/>
                  <a:pt x="935" y="348"/>
                </a:cubicBezTo>
                <a:cubicBezTo>
                  <a:pt x="887" y="383"/>
                  <a:pt x="759" y="424"/>
                  <a:pt x="759" y="424"/>
                </a:cubicBezTo>
                <a:cubicBezTo>
                  <a:pt x="695" y="436"/>
                  <a:pt x="634" y="455"/>
                  <a:pt x="577" y="481"/>
                </a:cubicBezTo>
                <a:lnTo>
                  <a:pt x="577" y="481"/>
                </a:lnTo>
                <a:cubicBezTo>
                  <a:pt x="561" y="489"/>
                  <a:pt x="546" y="496"/>
                  <a:pt x="531" y="504"/>
                </a:cubicBezTo>
                <a:cubicBezTo>
                  <a:pt x="525" y="508"/>
                  <a:pt x="519" y="512"/>
                  <a:pt x="513" y="515"/>
                </a:cubicBezTo>
                <a:lnTo>
                  <a:pt x="513" y="514"/>
                </a:lnTo>
                <a:cubicBezTo>
                  <a:pt x="219" y="683"/>
                  <a:pt x="147" y="985"/>
                  <a:pt x="346" y="1215"/>
                </a:cubicBezTo>
                <a:lnTo>
                  <a:pt x="310" y="1206"/>
                </a:lnTo>
                <a:lnTo>
                  <a:pt x="285" y="1264"/>
                </a:lnTo>
                <a:lnTo>
                  <a:pt x="473" y="1377"/>
                </a:lnTo>
                <a:lnTo>
                  <a:pt x="220" y="1266"/>
                </a:lnTo>
                <a:lnTo>
                  <a:pt x="285" y="1190"/>
                </a:lnTo>
                <a:lnTo>
                  <a:pt x="77" y="961"/>
                </a:lnTo>
                <a:lnTo>
                  <a:pt x="20" y="948"/>
                </a:lnTo>
                <a:lnTo>
                  <a:pt x="0" y="979"/>
                </a:lnTo>
                <a:lnTo>
                  <a:pt x="163" y="1340"/>
                </a:lnTo>
                <a:lnTo>
                  <a:pt x="572" y="1487"/>
                </a:lnTo>
                <a:lnTo>
                  <a:pt x="572" y="1684"/>
                </a:lnTo>
                <a:lnTo>
                  <a:pt x="833" y="1684"/>
                </a:lnTo>
                <a:lnTo>
                  <a:pt x="777" y="1446"/>
                </a:lnTo>
                <a:cubicBezTo>
                  <a:pt x="838" y="1457"/>
                  <a:pt x="901" y="1464"/>
                  <a:pt x="964" y="1464"/>
                </a:cubicBezTo>
                <a:moveTo>
                  <a:pt x="964" y="1436"/>
                </a:moveTo>
                <a:cubicBezTo>
                  <a:pt x="898" y="1436"/>
                  <a:pt x="833" y="1429"/>
                  <a:pt x="770" y="1416"/>
                </a:cubicBezTo>
                <a:lnTo>
                  <a:pt x="747" y="1316"/>
                </a:lnTo>
                <a:lnTo>
                  <a:pt x="609" y="1282"/>
                </a:lnTo>
                <a:cubicBezTo>
                  <a:pt x="604" y="1262"/>
                  <a:pt x="594" y="1242"/>
                  <a:pt x="599" y="1222"/>
                </a:cubicBezTo>
                <a:cubicBezTo>
                  <a:pt x="605" y="1203"/>
                  <a:pt x="631" y="1190"/>
                  <a:pt x="658" y="1194"/>
                </a:cubicBezTo>
                <a:cubicBezTo>
                  <a:pt x="670" y="1196"/>
                  <a:pt x="680" y="1200"/>
                  <a:pt x="687" y="1207"/>
                </a:cubicBezTo>
                <a:cubicBezTo>
                  <a:pt x="690" y="1209"/>
                  <a:pt x="694" y="1209"/>
                  <a:pt x="697" y="1207"/>
                </a:cubicBezTo>
                <a:cubicBezTo>
                  <a:pt x="698" y="1206"/>
                  <a:pt x="698" y="1206"/>
                  <a:pt x="698" y="1206"/>
                </a:cubicBezTo>
                <a:cubicBezTo>
                  <a:pt x="716" y="1182"/>
                  <a:pt x="717" y="1156"/>
                  <a:pt x="712" y="1129"/>
                </a:cubicBezTo>
                <a:cubicBezTo>
                  <a:pt x="708" y="1105"/>
                  <a:pt x="683" y="1050"/>
                  <a:pt x="719" y="1034"/>
                </a:cubicBezTo>
                <a:cubicBezTo>
                  <a:pt x="734" y="1027"/>
                  <a:pt x="756" y="1032"/>
                  <a:pt x="769" y="1039"/>
                </a:cubicBezTo>
                <a:cubicBezTo>
                  <a:pt x="791" y="1049"/>
                  <a:pt x="797" y="1070"/>
                  <a:pt x="799" y="1088"/>
                </a:cubicBezTo>
                <a:cubicBezTo>
                  <a:pt x="802" y="1115"/>
                  <a:pt x="797" y="1143"/>
                  <a:pt x="810" y="1168"/>
                </a:cubicBezTo>
                <a:cubicBezTo>
                  <a:pt x="821" y="1188"/>
                  <a:pt x="844" y="1202"/>
                  <a:pt x="872" y="1207"/>
                </a:cubicBezTo>
                <a:cubicBezTo>
                  <a:pt x="904" y="1213"/>
                  <a:pt x="934" y="1206"/>
                  <a:pt x="966" y="1202"/>
                </a:cubicBezTo>
                <a:cubicBezTo>
                  <a:pt x="983" y="1200"/>
                  <a:pt x="993" y="1202"/>
                  <a:pt x="1002" y="1213"/>
                </a:cubicBezTo>
                <a:cubicBezTo>
                  <a:pt x="1006" y="1218"/>
                  <a:pt x="1009" y="1224"/>
                  <a:pt x="1013" y="1229"/>
                </a:cubicBezTo>
                <a:cubicBezTo>
                  <a:pt x="1020" y="1237"/>
                  <a:pt x="1030" y="1243"/>
                  <a:pt x="1042" y="1248"/>
                </a:cubicBezTo>
                <a:cubicBezTo>
                  <a:pt x="1070" y="1257"/>
                  <a:pt x="1104" y="1254"/>
                  <a:pt x="1134" y="1259"/>
                </a:cubicBezTo>
                <a:cubicBezTo>
                  <a:pt x="1170" y="1266"/>
                  <a:pt x="1199" y="1284"/>
                  <a:pt x="1223" y="1305"/>
                </a:cubicBezTo>
                <a:lnTo>
                  <a:pt x="1177" y="1316"/>
                </a:lnTo>
                <a:lnTo>
                  <a:pt x="1153" y="1417"/>
                </a:lnTo>
                <a:cubicBezTo>
                  <a:pt x="1092" y="1430"/>
                  <a:pt x="1028" y="1436"/>
                  <a:pt x="964" y="1436"/>
                </a:cubicBezTo>
                <a:moveTo>
                  <a:pt x="1656" y="932"/>
                </a:moveTo>
                <a:cubicBezTo>
                  <a:pt x="1656" y="1039"/>
                  <a:pt x="1610" y="1143"/>
                  <a:pt x="1523" y="1229"/>
                </a:cubicBezTo>
                <a:lnTo>
                  <a:pt x="1461" y="1244"/>
                </a:lnTo>
                <a:cubicBezTo>
                  <a:pt x="1458" y="1242"/>
                  <a:pt x="1456" y="1240"/>
                  <a:pt x="1453" y="1239"/>
                </a:cubicBezTo>
                <a:cubicBezTo>
                  <a:pt x="1438" y="1231"/>
                  <a:pt x="1422" y="1224"/>
                  <a:pt x="1405" y="1220"/>
                </a:cubicBezTo>
                <a:cubicBezTo>
                  <a:pt x="1378" y="1214"/>
                  <a:pt x="1345" y="1210"/>
                  <a:pt x="1327" y="1191"/>
                </a:cubicBezTo>
                <a:cubicBezTo>
                  <a:pt x="1312" y="1175"/>
                  <a:pt x="1318" y="1156"/>
                  <a:pt x="1344" y="1150"/>
                </a:cubicBezTo>
                <a:cubicBezTo>
                  <a:pt x="1359" y="1146"/>
                  <a:pt x="1376" y="1145"/>
                  <a:pt x="1392" y="1142"/>
                </a:cubicBezTo>
                <a:cubicBezTo>
                  <a:pt x="1418" y="1137"/>
                  <a:pt x="1437" y="1123"/>
                  <a:pt x="1430" y="1102"/>
                </a:cubicBezTo>
                <a:cubicBezTo>
                  <a:pt x="1426" y="1091"/>
                  <a:pt x="1417" y="1082"/>
                  <a:pt x="1405" y="1076"/>
                </a:cubicBezTo>
                <a:cubicBezTo>
                  <a:pt x="1397" y="1072"/>
                  <a:pt x="1390" y="1069"/>
                  <a:pt x="1381" y="1066"/>
                </a:cubicBezTo>
                <a:cubicBezTo>
                  <a:pt x="1366" y="1060"/>
                  <a:pt x="1354" y="1058"/>
                  <a:pt x="1357" y="1043"/>
                </a:cubicBezTo>
                <a:cubicBezTo>
                  <a:pt x="1360" y="1029"/>
                  <a:pt x="1378" y="1011"/>
                  <a:pt x="1387" y="999"/>
                </a:cubicBezTo>
                <a:cubicBezTo>
                  <a:pt x="1398" y="984"/>
                  <a:pt x="1412" y="969"/>
                  <a:pt x="1427" y="956"/>
                </a:cubicBezTo>
                <a:cubicBezTo>
                  <a:pt x="1456" y="931"/>
                  <a:pt x="1496" y="920"/>
                  <a:pt x="1529" y="900"/>
                </a:cubicBezTo>
                <a:cubicBezTo>
                  <a:pt x="1560" y="878"/>
                  <a:pt x="1575" y="847"/>
                  <a:pt x="1568" y="816"/>
                </a:cubicBezTo>
                <a:cubicBezTo>
                  <a:pt x="1564" y="791"/>
                  <a:pt x="1561" y="770"/>
                  <a:pt x="1586" y="750"/>
                </a:cubicBezTo>
                <a:cubicBezTo>
                  <a:pt x="1591" y="746"/>
                  <a:pt x="1597" y="743"/>
                  <a:pt x="1603" y="740"/>
                </a:cubicBezTo>
                <a:cubicBezTo>
                  <a:pt x="1638" y="801"/>
                  <a:pt x="1656" y="866"/>
                  <a:pt x="1656" y="932"/>
                </a:cubicBezTo>
                <a:moveTo>
                  <a:pt x="964" y="428"/>
                </a:moveTo>
                <a:cubicBezTo>
                  <a:pt x="1109" y="428"/>
                  <a:pt x="1250" y="461"/>
                  <a:pt x="1368" y="523"/>
                </a:cubicBezTo>
                <a:cubicBezTo>
                  <a:pt x="1361" y="535"/>
                  <a:pt x="1347" y="542"/>
                  <a:pt x="1332" y="551"/>
                </a:cubicBezTo>
                <a:cubicBezTo>
                  <a:pt x="1312" y="564"/>
                  <a:pt x="1296" y="581"/>
                  <a:pt x="1286" y="600"/>
                </a:cubicBezTo>
                <a:cubicBezTo>
                  <a:pt x="1274" y="625"/>
                  <a:pt x="1277" y="650"/>
                  <a:pt x="1274" y="676"/>
                </a:cubicBezTo>
                <a:cubicBezTo>
                  <a:pt x="1267" y="726"/>
                  <a:pt x="1215" y="767"/>
                  <a:pt x="1146" y="776"/>
                </a:cubicBezTo>
                <a:cubicBezTo>
                  <a:pt x="1123" y="779"/>
                  <a:pt x="1097" y="781"/>
                  <a:pt x="1089" y="799"/>
                </a:cubicBezTo>
                <a:cubicBezTo>
                  <a:pt x="1080" y="820"/>
                  <a:pt x="1097" y="842"/>
                  <a:pt x="1093" y="863"/>
                </a:cubicBezTo>
                <a:cubicBezTo>
                  <a:pt x="1087" y="889"/>
                  <a:pt x="1062" y="910"/>
                  <a:pt x="1035" y="927"/>
                </a:cubicBezTo>
                <a:cubicBezTo>
                  <a:pt x="1021" y="937"/>
                  <a:pt x="1001" y="952"/>
                  <a:pt x="980" y="944"/>
                </a:cubicBezTo>
                <a:cubicBezTo>
                  <a:pt x="964" y="938"/>
                  <a:pt x="956" y="922"/>
                  <a:pt x="949" y="911"/>
                </a:cubicBezTo>
                <a:cubicBezTo>
                  <a:pt x="934" y="887"/>
                  <a:pt x="921" y="862"/>
                  <a:pt x="903" y="838"/>
                </a:cubicBezTo>
                <a:cubicBezTo>
                  <a:pt x="876" y="802"/>
                  <a:pt x="835" y="767"/>
                  <a:pt x="778" y="754"/>
                </a:cubicBezTo>
                <a:cubicBezTo>
                  <a:pt x="751" y="748"/>
                  <a:pt x="721" y="751"/>
                  <a:pt x="699" y="764"/>
                </a:cubicBezTo>
                <a:cubicBezTo>
                  <a:pt x="671" y="779"/>
                  <a:pt x="648" y="800"/>
                  <a:pt x="611" y="802"/>
                </a:cubicBezTo>
                <a:cubicBezTo>
                  <a:pt x="562" y="805"/>
                  <a:pt x="544" y="771"/>
                  <a:pt x="533" y="743"/>
                </a:cubicBezTo>
                <a:cubicBezTo>
                  <a:pt x="525" y="720"/>
                  <a:pt x="513" y="697"/>
                  <a:pt x="497" y="676"/>
                </a:cubicBezTo>
                <a:cubicBezTo>
                  <a:pt x="479" y="653"/>
                  <a:pt x="455" y="633"/>
                  <a:pt x="427" y="617"/>
                </a:cubicBezTo>
                <a:lnTo>
                  <a:pt x="425" y="616"/>
                </a:lnTo>
                <a:cubicBezTo>
                  <a:pt x="556" y="497"/>
                  <a:pt x="755" y="428"/>
                  <a:pt x="964" y="428"/>
                </a:cubicBezTo>
                <a:moveTo>
                  <a:pt x="272" y="932"/>
                </a:moveTo>
                <a:cubicBezTo>
                  <a:pt x="272" y="913"/>
                  <a:pt x="273" y="894"/>
                  <a:pt x="276" y="875"/>
                </a:cubicBezTo>
                <a:cubicBezTo>
                  <a:pt x="294" y="878"/>
                  <a:pt x="313" y="880"/>
                  <a:pt x="328" y="887"/>
                </a:cubicBezTo>
                <a:cubicBezTo>
                  <a:pt x="389" y="913"/>
                  <a:pt x="338" y="959"/>
                  <a:pt x="336" y="995"/>
                </a:cubicBezTo>
                <a:cubicBezTo>
                  <a:pt x="335" y="1013"/>
                  <a:pt x="353" y="1032"/>
                  <a:pt x="346" y="1050"/>
                </a:cubicBezTo>
                <a:cubicBezTo>
                  <a:pt x="339" y="1066"/>
                  <a:pt x="319" y="1079"/>
                  <a:pt x="309" y="1095"/>
                </a:cubicBezTo>
                <a:cubicBezTo>
                  <a:pt x="284" y="1043"/>
                  <a:pt x="272" y="987"/>
                  <a:pt x="272" y="932"/>
                </a:cubicBezTo>
                <a:lnTo>
                  <a:pt x="272" y="932"/>
                </a:lnTo>
                <a:close/>
                <a:moveTo>
                  <a:pt x="317" y="1111"/>
                </a:moveTo>
                <a:cubicBezTo>
                  <a:pt x="323" y="1098"/>
                  <a:pt x="331" y="1086"/>
                  <a:pt x="342" y="1075"/>
                </a:cubicBezTo>
                <a:cubicBezTo>
                  <a:pt x="354" y="1063"/>
                  <a:pt x="364" y="1051"/>
                  <a:pt x="362" y="1036"/>
                </a:cubicBezTo>
                <a:cubicBezTo>
                  <a:pt x="359" y="1016"/>
                  <a:pt x="346" y="1001"/>
                  <a:pt x="354" y="981"/>
                </a:cubicBezTo>
                <a:cubicBezTo>
                  <a:pt x="364" y="951"/>
                  <a:pt x="386" y="924"/>
                  <a:pt x="360" y="895"/>
                </a:cubicBezTo>
                <a:cubicBezTo>
                  <a:pt x="351" y="885"/>
                  <a:pt x="337" y="877"/>
                  <a:pt x="320" y="873"/>
                </a:cubicBezTo>
                <a:cubicBezTo>
                  <a:pt x="308" y="869"/>
                  <a:pt x="292" y="868"/>
                  <a:pt x="278" y="865"/>
                </a:cubicBezTo>
                <a:cubicBezTo>
                  <a:pt x="294" y="777"/>
                  <a:pt x="342" y="694"/>
                  <a:pt x="417" y="624"/>
                </a:cubicBezTo>
                <a:cubicBezTo>
                  <a:pt x="442" y="638"/>
                  <a:pt x="464" y="656"/>
                  <a:pt x="481" y="676"/>
                </a:cubicBezTo>
                <a:cubicBezTo>
                  <a:pt x="498" y="698"/>
                  <a:pt x="511" y="721"/>
                  <a:pt x="519" y="746"/>
                </a:cubicBezTo>
                <a:cubicBezTo>
                  <a:pt x="526" y="763"/>
                  <a:pt x="534" y="783"/>
                  <a:pt x="552" y="797"/>
                </a:cubicBezTo>
                <a:cubicBezTo>
                  <a:pt x="598" y="831"/>
                  <a:pt x="657" y="804"/>
                  <a:pt x="696" y="779"/>
                </a:cubicBezTo>
                <a:cubicBezTo>
                  <a:pt x="713" y="768"/>
                  <a:pt x="730" y="760"/>
                  <a:pt x="754" y="761"/>
                </a:cubicBezTo>
                <a:cubicBezTo>
                  <a:pt x="774" y="763"/>
                  <a:pt x="794" y="769"/>
                  <a:pt x="811" y="777"/>
                </a:cubicBezTo>
                <a:cubicBezTo>
                  <a:pt x="842" y="792"/>
                  <a:pt x="867" y="812"/>
                  <a:pt x="885" y="835"/>
                </a:cubicBezTo>
                <a:cubicBezTo>
                  <a:pt x="903" y="860"/>
                  <a:pt x="919" y="885"/>
                  <a:pt x="933" y="911"/>
                </a:cubicBezTo>
                <a:cubicBezTo>
                  <a:pt x="943" y="927"/>
                  <a:pt x="954" y="948"/>
                  <a:pt x="979" y="955"/>
                </a:cubicBezTo>
                <a:cubicBezTo>
                  <a:pt x="1002" y="962"/>
                  <a:pt x="1021" y="950"/>
                  <a:pt x="1037" y="940"/>
                </a:cubicBezTo>
                <a:cubicBezTo>
                  <a:pt x="1062" y="926"/>
                  <a:pt x="1083" y="908"/>
                  <a:pt x="1097" y="888"/>
                </a:cubicBezTo>
                <a:cubicBezTo>
                  <a:pt x="1108" y="870"/>
                  <a:pt x="1111" y="850"/>
                  <a:pt x="1105" y="831"/>
                </a:cubicBezTo>
                <a:cubicBezTo>
                  <a:pt x="1101" y="813"/>
                  <a:pt x="1098" y="795"/>
                  <a:pt x="1127" y="788"/>
                </a:cubicBezTo>
                <a:cubicBezTo>
                  <a:pt x="1142" y="785"/>
                  <a:pt x="1158" y="785"/>
                  <a:pt x="1173" y="782"/>
                </a:cubicBezTo>
                <a:cubicBezTo>
                  <a:pt x="1226" y="769"/>
                  <a:pt x="1267" y="738"/>
                  <a:pt x="1283" y="699"/>
                </a:cubicBezTo>
                <a:cubicBezTo>
                  <a:pt x="1294" y="670"/>
                  <a:pt x="1286" y="639"/>
                  <a:pt x="1297" y="610"/>
                </a:cubicBezTo>
                <a:cubicBezTo>
                  <a:pt x="1303" y="595"/>
                  <a:pt x="1314" y="581"/>
                  <a:pt x="1328" y="569"/>
                </a:cubicBezTo>
                <a:cubicBezTo>
                  <a:pt x="1340" y="558"/>
                  <a:pt x="1358" y="552"/>
                  <a:pt x="1370" y="542"/>
                </a:cubicBezTo>
                <a:cubicBezTo>
                  <a:pt x="1375" y="538"/>
                  <a:pt x="1378" y="534"/>
                  <a:pt x="1381" y="529"/>
                </a:cubicBezTo>
                <a:cubicBezTo>
                  <a:pt x="1476" y="581"/>
                  <a:pt x="1551" y="651"/>
                  <a:pt x="1599" y="730"/>
                </a:cubicBezTo>
                <a:cubicBezTo>
                  <a:pt x="1588" y="735"/>
                  <a:pt x="1579" y="741"/>
                  <a:pt x="1571" y="748"/>
                </a:cubicBezTo>
                <a:cubicBezTo>
                  <a:pt x="1542" y="774"/>
                  <a:pt x="1556" y="800"/>
                  <a:pt x="1557" y="831"/>
                </a:cubicBezTo>
                <a:cubicBezTo>
                  <a:pt x="1557" y="849"/>
                  <a:pt x="1549" y="867"/>
                  <a:pt x="1534" y="882"/>
                </a:cubicBezTo>
                <a:cubicBezTo>
                  <a:pt x="1517" y="898"/>
                  <a:pt x="1492" y="906"/>
                  <a:pt x="1470" y="916"/>
                </a:cubicBezTo>
                <a:cubicBezTo>
                  <a:pt x="1438" y="932"/>
                  <a:pt x="1411" y="952"/>
                  <a:pt x="1391" y="976"/>
                </a:cubicBezTo>
                <a:cubicBezTo>
                  <a:pt x="1379" y="989"/>
                  <a:pt x="1369" y="1002"/>
                  <a:pt x="1360" y="1016"/>
                </a:cubicBezTo>
                <a:cubicBezTo>
                  <a:pt x="1353" y="1026"/>
                  <a:pt x="1335" y="1044"/>
                  <a:pt x="1338" y="1056"/>
                </a:cubicBezTo>
                <a:cubicBezTo>
                  <a:pt x="1341" y="1064"/>
                  <a:pt x="1355" y="1068"/>
                  <a:pt x="1364" y="1072"/>
                </a:cubicBezTo>
                <a:cubicBezTo>
                  <a:pt x="1387" y="1080"/>
                  <a:pt x="1425" y="1093"/>
                  <a:pt x="1417" y="1116"/>
                </a:cubicBezTo>
                <a:cubicBezTo>
                  <a:pt x="1408" y="1140"/>
                  <a:pt x="1349" y="1134"/>
                  <a:pt x="1325" y="1145"/>
                </a:cubicBezTo>
                <a:cubicBezTo>
                  <a:pt x="1301" y="1156"/>
                  <a:pt x="1299" y="1176"/>
                  <a:pt x="1312" y="1193"/>
                </a:cubicBezTo>
                <a:cubicBezTo>
                  <a:pt x="1335" y="1225"/>
                  <a:pt x="1391" y="1223"/>
                  <a:pt x="1429" y="1240"/>
                </a:cubicBezTo>
                <a:cubicBezTo>
                  <a:pt x="1435" y="1242"/>
                  <a:pt x="1441" y="1245"/>
                  <a:pt x="1446" y="1248"/>
                </a:cubicBezTo>
                <a:lnTo>
                  <a:pt x="1239" y="1301"/>
                </a:lnTo>
                <a:cubicBezTo>
                  <a:pt x="1224" y="1288"/>
                  <a:pt x="1207" y="1277"/>
                  <a:pt x="1188" y="1267"/>
                </a:cubicBezTo>
                <a:cubicBezTo>
                  <a:pt x="1157" y="1250"/>
                  <a:pt x="1123" y="1248"/>
                  <a:pt x="1086" y="1244"/>
                </a:cubicBezTo>
                <a:cubicBezTo>
                  <a:pt x="1063" y="1243"/>
                  <a:pt x="1039" y="1239"/>
                  <a:pt x="1025" y="1223"/>
                </a:cubicBezTo>
                <a:cubicBezTo>
                  <a:pt x="1018" y="1214"/>
                  <a:pt x="1014" y="1203"/>
                  <a:pt x="1002" y="1196"/>
                </a:cubicBezTo>
                <a:cubicBezTo>
                  <a:pt x="992" y="1190"/>
                  <a:pt x="978" y="1189"/>
                  <a:pt x="966" y="1192"/>
                </a:cubicBezTo>
                <a:cubicBezTo>
                  <a:pt x="945" y="1196"/>
                  <a:pt x="922" y="1198"/>
                  <a:pt x="900" y="1199"/>
                </a:cubicBezTo>
                <a:cubicBezTo>
                  <a:pt x="842" y="1198"/>
                  <a:pt x="818" y="1167"/>
                  <a:pt x="815" y="1128"/>
                </a:cubicBezTo>
                <a:cubicBezTo>
                  <a:pt x="813" y="1100"/>
                  <a:pt x="819" y="1068"/>
                  <a:pt x="795" y="1043"/>
                </a:cubicBezTo>
                <a:cubicBezTo>
                  <a:pt x="780" y="1027"/>
                  <a:pt x="754" y="1019"/>
                  <a:pt x="728" y="1021"/>
                </a:cubicBezTo>
                <a:cubicBezTo>
                  <a:pt x="688" y="1025"/>
                  <a:pt x="685" y="1056"/>
                  <a:pt x="688" y="1080"/>
                </a:cubicBezTo>
                <a:cubicBezTo>
                  <a:pt x="693" y="1117"/>
                  <a:pt x="712" y="1158"/>
                  <a:pt x="690" y="1194"/>
                </a:cubicBezTo>
                <a:cubicBezTo>
                  <a:pt x="657" y="1174"/>
                  <a:pt x="600" y="1183"/>
                  <a:pt x="587" y="1215"/>
                </a:cubicBezTo>
                <a:cubicBezTo>
                  <a:pt x="578" y="1236"/>
                  <a:pt x="589" y="1257"/>
                  <a:pt x="594" y="1278"/>
                </a:cubicBezTo>
                <a:lnTo>
                  <a:pt x="407" y="1230"/>
                </a:lnTo>
                <a:cubicBezTo>
                  <a:pt x="369" y="1194"/>
                  <a:pt x="339" y="1153"/>
                  <a:pt x="317" y="1111"/>
                </a:cubicBezTo>
                <a:lnTo>
                  <a:pt x="317" y="1111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7" name="textbox 237"/>
          <p:cNvSpPr/>
          <p:nvPr/>
        </p:nvSpPr>
        <p:spPr>
          <a:xfrm>
            <a:off x="5621945" y="3390677"/>
            <a:ext cx="568959" cy="514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8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39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03</a:t>
            </a:r>
            <a:endParaRPr lang="Arial" altLang="Arial" sz="3900" dirty="0"/>
          </a:p>
        </p:txBody>
      </p:sp>
      <p:sp>
        <p:nvSpPr>
          <p:cNvPr id="238" name="path"/>
          <p:cNvSpPr/>
          <p:nvPr/>
        </p:nvSpPr>
        <p:spPr>
          <a:xfrm>
            <a:off x="10639044" y="6515100"/>
            <a:ext cx="1331975" cy="117347"/>
          </a:xfrm>
          <a:custGeom>
            <a:avLst/>
            <a:gdLst/>
            <a:ahLst/>
            <a:cxnLst/>
            <a:rect l="0" t="0" r="0" b="0"/>
            <a:pathLst>
              <a:path w="2097" h="184">
                <a:moveTo>
                  <a:pt x="379" y="184"/>
                </a:moveTo>
                <a:lnTo>
                  <a:pt x="424" y="0"/>
                </a:lnTo>
                <a:lnTo>
                  <a:pt x="580" y="0"/>
                </a:lnTo>
                <a:lnTo>
                  <a:pt x="535" y="184"/>
                </a:lnTo>
                <a:lnTo>
                  <a:pt x="379" y="184"/>
                </a:lnTo>
              </a:path>
              <a:path w="2097" h="184">
                <a:moveTo>
                  <a:pt x="1137" y="184"/>
                </a:moveTo>
                <a:lnTo>
                  <a:pt x="1183" y="0"/>
                </a:lnTo>
                <a:lnTo>
                  <a:pt x="1339" y="0"/>
                </a:lnTo>
                <a:lnTo>
                  <a:pt x="1293" y="184"/>
                </a:lnTo>
                <a:lnTo>
                  <a:pt x="1137" y="184"/>
                </a:lnTo>
              </a:path>
              <a:path w="2097" h="184">
                <a:moveTo>
                  <a:pt x="1516" y="184"/>
                </a:moveTo>
                <a:lnTo>
                  <a:pt x="1562" y="0"/>
                </a:lnTo>
                <a:lnTo>
                  <a:pt x="1718" y="0"/>
                </a:lnTo>
                <a:lnTo>
                  <a:pt x="1672" y="184"/>
                </a:lnTo>
                <a:lnTo>
                  <a:pt x="1516" y="184"/>
                </a:lnTo>
              </a:path>
              <a:path w="2097" h="184">
                <a:moveTo>
                  <a:pt x="1893" y="184"/>
                </a:moveTo>
                <a:lnTo>
                  <a:pt x="1939" y="0"/>
                </a:lnTo>
                <a:lnTo>
                  <a:pt x="2097" y="0"/>
                </a:lnTo>
                <a:lnTo>
                  <a:pt x="2051" y="184"/>
                </a:lnTo>
                <a:lnTo>
                  <a:pt x="1893" y="184"/>
                </a:lnTo>
              </a:path>
              <a:path w="2097" h="184">
                <a:moveTo>
                  <a:pt x="0" y="184"/>
                </a:moveTo>
                <a:lnTo>
                  <a:pt x="45" y="0"/>
                </a:lnTo>
                <a:lnTo>
                  <a:pt x="201" y="0"/>
                </a:lnTo>
                <a:lnTo>
                  <a:pt x="155" y="184"/>
                </a:lnTo>
                <a:lnTo>
                  <a:pt x="0" y="184"/>
                </a:lnTo>
              </a:path>
              <a:path w="2097" h="184">
                <a:moveTo>
                  <a:pt x="758" y="184"/>
                </a:moveTo>
                <a:lnTo>
                  <a:pt x="804" y="0"/>
                </a:lnTo>
                <a:lnTo>
                  <a:pt x="960" y="0"/>
                </a:lnTo>
                <a:lnTo>
                  <a:pt x="914" y="184"/>
                </a:lnTo>
                <a:lnTo>
                  <a:pt x="758" y="184"/>
                </a:lnTo>
              </a:path>
            </a:pathLst>
          </a:custGeom>
          <a:solidFill>
            <a:srgbClr val="11867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9" name="textbox 239"/>
          <p:cNvSpPr/>
          <p:nvPr/>
        </p:nvSpPr>
        <p:spPr>
          <a:xfrm>
            <a:off x="11061166" y="6239548"/>
            <a:ext cx="702309" cy="262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6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1700" kern="0" spc="70" dirty="0">
                <a:solidFill>
                  <a:srgbClr val="11867A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智锂云</a:t>
            </a:r>
            <a:endParaRPr lang="Microsoft YaHei" altLang="Microsoft YaHei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Application>WPS 演示</ap:Applicat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2023-06-21T20:03:25Z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wqlLaW5nc29mdCBQREYgdG8gV1BTIDkwQg</vt:lpwstr>
  </property>
  <property fmtid="{D5CDD505-2E9C-101B-9397-08002B2CF9AE}" pid="3" name="Created">
    <vt:filetime>2023-06-21T21:38:07</vt:filetime>
  </property>
</Properties>
</file>